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6" r:id="rId5"/>
    <p:sldId id="281" r:id="rId6"/>
    <p:sldId id="275" r:id="rId7"/>
    <p:sldId id="265" r:id="rId8"/>
    <p:sldId id="273" r:id="rId9"/>
    <p:sldId id="283" r:id="rId10"/>
    <p:sldId id="286" r:id="rId11"/>
    <p:sldId id="277" r:id="rId12"/>
    <p:sldId id="284" r:id="rId13"/>
    <p:sldId id="288" r:id="rId14"/>
    <p:sldId id="28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4"/>
    <a:srgbClr val="0000FF"/>
    <a:srgbClr val="0000A2"/>
    <a:srgbClr val="3333FF"/>
    <a:srgbClr val="4274B0"/>
    <a:srgbClr val="003399"/>
    <a:srgbClr val="339933"/>
    <a:srgbClr val="CC6600"/>
    <a:srgbClr val="FF9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392" autoAdjust="0"/>
  </p:normalViewPr>
  <p:slideViewPr>
    <p:cSldViewPr>
      <p:cViewPr>
        <p:scale>
          <a:sx n="70" d="100"/>
          <a:sy n="70" d="100"/>
        </p:scale>
        <p:origin x="-115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11A52-6795-424E-ABE7-2A98DDEA3700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01F5E6-916D-497A-8A92-D0734B251012}">
      <dgm:prSet phldrT="[Tekst]" custT="1"/>
      <dgm:spPr/>
      <dgm:t>
        <a:bodyPr/>
        <a:lstStyle/>
        <a:p>
          <a:r>
            <a:rPr lang="pl-PL" sz="1500" dirty="0" smtClean="0"/>
            <a:t>  co najmniej </a:t>
          </a:r>
          <a:r>
            <a:rPr lang="pl-PL" sz="1500" b="1" dirty="0" smtClean="0"/>
            <a:t>5 gmin</a:t>
          </a:r>
          <a:endParaRPr lang="pl-PL" sz="1500" b="1" dirty="0"/>
        </a:p>
      </dgm:t>
    </dgm:pt>
    <dgm:pt modelId="{99BF45E9-2CAF-47E3-BC78-35301352494B}" type="parTrans" cxnId="{FC7D85EF-67C8-4286-A881-BAB22087C685}">
      <dgm:prSet/>
      <dgm:spPr/>
      <dgm:t>
        <a:bodyPr/>
        <a:lstStyle/>
        <a:p>
          <a:endParaRPr lang="pl-PL"/>
        </a:p>
      </dgm:t>
    </dgm:pt>
    <dgm:pt modelId="{F625D0C3-B609-4104-9525-04B9BCF7B809}" type="sibTrans" cxnId="{FC7D85EF-67C8-4286-A881-BAB22087C685}">
      <dgm:prSet/>
      <dgm:spPr/>
      <dgm:t>
        <a:bodyPr/>
        <a:lstStyle/>
        <a:p>
          <a:endParaRPr lang="pl-PL"/>
        </a:p>
      </dgm:t>
    </dgm:pt>
    <dgm:pt modelId="{2C73A367-3254-41CA-A5C6-3FCF903297D7}">
      <dgm:prSet phldrT="[Tekst]" custT="1"/>
      <dgm:spPr/>
      <dgm:t>
        <a:bodyPr/>
        <a:lstStyle/>
        <a:p>
          <a:r>
            <a:rPr lang="pl-PL" sz="1500" dirty="0" smtClean="0"/>
            <a:t>  co najmniej </a:t>
          </a:r>
          <a:r>
            <a:rPr lang="pl-PL" sz="1500" b="1" dirty="0" smtClean="0"/>
            <a:t>50 tys. mieszkańców</a:t>
          </a:r>
          <a:endParaRPr lang="pl-PL" sz="1500" b="1" dirty="0"/>
        </a:p>
      </dgm:t>
    </dgm:pt>
    <dgm:pt modelId="{24068290-A4DB-4F2A-9830-8CD5DF45270A}" type="parTrans" cxnId="{2BD74D16-6D03-403D-B6A0-FAE6081C9475}">
      <dgm:prSet/>
      <dgm:spPr/>
      <dgm:t>
        <a:bodyPr/>
        <a:lstStyle/>
        <a:p>
          <a:endParaRPr lang="pl-PL"/>
        </a:p>
      </dgm:t>
    </dgm:pt>
    <dgm:pt modelId="{0954E497-2BCE-4598-967B-556FCA8D545D}" type="sibTrans" cxnId="{2BD74D16-6D03-403D-B6A0-FAE6081C9475}">
      <dgm:prSet/>
      <dgm:spPr/>
      <dgm:t>
        <a:bodyPr/>
        <a:lstStyle/>
        <a:p>
          <a:endParaRPr lang="pl-PL"/>
        </a:p>
      </dgm:t>
    </dgm:pt>
    <dgm:pt modelId="{5AF3D52B-EAF8-49C4-9F23-C90ECD79D15A}">
      <dgm:prSet phldrT="[Tekst]" custT="1"/>
      <dgm:spPr/>
      <dgm:t>
        <a:bodyPr/>
        <a:lstStyle/>
        <a:p>
          <a:r>
            <a:rPr lang="pl-PL" sz="1500" dirty="0" smtClean="0"/>
            <a:t>  co najmniej </a:t>
          </a:r>
          <a:r>
            <a:rPr lang="pl-PL" sz="1500" b="1" dirty="0" smtClean="0"/>
            <a:t>10 tys. mieszkańców  </a:t>
          </a:r>
          <a:br>
            <a:rPr lang="pl-PL" sz="1500" b="1" dirty="0" smtClean="0"/>
          </a:br>
          <a:r>
            <a:rPr lang="pl-PL" sz="1500" b="1" dirty="0" smtClean="0"/>
            <a:t>  w mieście – siedzibie władz</a:t>
          </a:r>
          <a:endParaRPr lang="pl-PL" sz="1500" b="1" dirty="0"/>
        </a:p>
      </dgm:t>
    </dgm:pt>
    <dgm:pt modelId="{892EA5B9-B45B-4E90-80E2-3DA5661A83DE}" type="parTrans" cxnId="{25794D05-D1FD-4DE2-8BA9-BAD6C4CB88E2}">
      <dgm:prSet/>
      <dgm:spPr/>
      <dgm:t>
        <a:bodyPr/>
        <a:lstStyle/>
        <a:p>
          <a:endParaRPr lang="pl-PL"/>
        </a:p>
      </dgm:t>
    </dgm:pt>
    <dgm:pt modelId="{3285C1B1-1FB1-4A4C-8964-59B33369C3A5}" type="sibTrans" cxnId="{25794D05-D1FD-4DE2-8BA9-BAD6C4CB88E2}">
      <dgm:prSet/>
      <dgm:spPr/>
      <dgm:t>
        <a:bodyPr/>
        <a:lstStyle/>
        <a:p>
          <a:endParaRPr lang="pl-PL"/>
        </a:p>
      </dgm:t>
    </dgm:pt>
    <dgm:pt modelId="{01ECF86C-B7A8-4DAF-B6A3-9951BCE42FC1}" type="pres">
      <dgm:prSet presAssocID="{64711A52-6795-424E-ABE7-2A98DDEA37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67EC96F-D79B-49E3-B584-3C2FB08A3E0F}" type="pres">
      <dgm:prSet presAssocID="{64711A52-6795-424E-ABE7-2A98DDEA3700}" presName="dummyMaxCanvas" presStyleCnt="0">
        <dgm:presLayoutVars/>
      </dgm:prSet>
      <dgm:spPr/>
    </dgm:pt>
    <dgm:pt modelId="{4CCEB729-8D08-4F70-81BC-AC986BD2F7BA}" type="pres">
      <dgm:prSet presAssocID="{64711A52-6795-424E-ABE7-2A98DDEA370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35631B-5776-49CD-8D6D-072AD462F1CD}" type="pres">
      <dgm:prSet presAssocID="{64711A52-6795-424E-ABE7-2A98DDEA37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1F2D9F-FF58-48A3-8342-5BE5D018EAA0}" type="pres">
      <dgm:prSet presAssocID="{64711A52-6795-424E-ABE7-2A98DDEA370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51AADE-0377-440B-9519-0023CC14BB20}" type="pres">
      <dgm:prSet presAssocID="{64711A52-6795-424E-ABE7-2A98DDEA37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839FB5-FA57-4C15-85C3-4491B7B0470C}" type="pres">
      <dgm:prSet presAssocID="{64711A52-6795-424E-ABE7-2A98DDEA37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158447-E184-498E-8C0C-C6E64562BA82}" type="pres">
      <dgm:prSet presAssocID="{64711A52-6795-424E-ABE7-2A98DDEA37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271EFC-AB6A-4471-AF25-1C62847BEAC1}" type="pres">
      <dgm:prSet presAssocID="{64711A52-6795-424E-ABE7-2A98DDEA37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DD8C88-4374-4C9F-8553-EF0C97586BEA}" type="pres">
      <dgm:prSet presAssocID="{64711A52-6795-424E-ABE7-2A98DDEA37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B04050-34C5-4AD6-A0AE-ECD8D22FC152}" type="presOf" srcId="{0954E497-2BCE-4598-967B-556FCA8D545D}" destId="{6A839FB5-FA57-4C15-85C3-4491B7B0470C}" srcOrd="0" destOrd="0" presId="urn:microsoft.com/office/officeart/2005/8/layout/vProcess5"/>
    <dgm:cxn modelId="{FC7D85EF-67C8-4286-A881-BAB22087C685}" srcId="{64711A52-6795-424E-ABE7-2A98DDEA3700}" destId="{4A01F5E6-916D-497A-8A92-D0734B251012}" srcOrd="0" destOrd="0" parTransId="{99BF45E9-2CAF-47E3-BC78-35301352494B}" sibTransId="{F625D0C3-B609-4104-9525-04B9BCF7B809}"/>
    <dgm:cxn modelId="{749550C5-E925-43F9-AA5A-7698DEA60CB2}" type="presOf" srcId="{F625D0C3-B609-4104-9525-04B9BCF7B809}" destId="{7951AADE-0377-440B-9519-0023CC14BB20}" srcOrd="0" destOrd="0" presId="urn:microsoft.com/office/officeart/2005/8/layout/vProcess5"/>
    <dgm:cxn modelId="{72E1D43E-2CB1-4CDE-B100-12892A2262B8}" type="presOf" srcId="{2C73A367-3254-41CA-A5C6-3FCF903297D7}" destId="{1F271EFC-AB6A-4471-AF25-1C62847BEAC1}" srcOrd="1" destOrd="0" presId="urn:microsoft.com/office/officeart/2005/8/layout/vProcess5"/>
    <dgm:cxn modelId="{3CA8F765-E382-4C70-8003-D04DCC97D1B3}" type="presOf" srcId="{5AF3D52B-EAF8-49C4-9F23-C90ECD79D15A}" destId="{0C1F2D9F-FF58-48A3-8342-5BE5D018EAA0}" srcOrd="0" destOrd="0" presId="urn:microsoft.com/office/officeart/2005/8/layout/vProcess5"/>
    <dgm:cxn modelId="{A819A480-A495-4DBB-94FD-42DD527C704D}" type="presOf" srcId="{4A01F5E6-916D-497A-8A92-D0734B251012}" destId="{0A158447-E184-498E-8C0C-C6E64562BA82}" srcOrd="1" destOrd="0" presId="urn:microsoft.com/office/officeart/2005/8/layout/vProcess5"/>
    <dgm:cxn modelId="{EDE5C2C3-AC37-4E2A-AA2A-AD046E3FCA02}" type="presOf" srcId="{64711A52-6795-424E-ABE7-2A98DDEA3700}" destId="{01ECF86C-B7A8-4DAF-B6A3-9951BCE42FC1}" srcOrd="0" destOrd="0" presId="urn:microsoft.com/office/officeart/2005/8/layout/vProcess5"/>
    <dgm:cxn modelId="{25794D05-D1FD-4DE2-8BA9-BAD6C4CB88E2}" srcId="{64711A52-6795-424E-ABE7-2A98DDEA3700}" destId="{5AF3D52B-EAF8-49C4-9F23-C90ECD79D15A}" srcOrd="2" destOrd="0" parTransId="{892EA5B9-B45B-4E90-80E2-3DA5661A83DE}" sibTransId="{3285C1B1-1FB1-4A4C-8964-59B33369C3A5}"/>
    <dgm:cxn modelId="{6B490867-2A9D-445C-AA25-8E69423333E4}" type="presOf" srcId="{5AF3D52B-EAF8-49C4-9F23-C90ECD79D15A}" destId="{E6DD8C88-4374-4C9F-8553-EF0C97586BEA}" srcOrd="1" destOrd="0" presId="urn:microsoft.com/office/officeart/2005/8/layout/vProcess5"/>
    <dgm:cxn modelId="{2BD74D16-6D03-403D-B6A0-FAE6081C9475}" srcId="{64711A52-6795-424E-ABE7-2A98DDEA3700}" destId="{2C73A367-3254-41CA-A5C6-3FCF903297D7}" srcOrd="1" destOrd="0" parTransId="{24068290-A4DB-4F2A-9830-8CD5DF45270A}" sibTransId="{0954E497-2BCE-4598-967B-556FCA8D545D}"/>
    <dgm:cxn modelId="{F14AAC7C-603C-45B3-9620-17216854E198}" type="presOf" srcId="{4A01F5E6-916D-497A-8A92-D0734B251012}" destId="{4CCEB729-8D08-4F70-81BC-AC986BD2F7BA}" srcOrd="0" destOrd="0" presId="urn:microsoft.com/office/officeart/2005/8/layout/vProcess5"/>
    <dgm:cxn modelId="{ED21720B-1842-44BF-BA81-6CDBD3C02EDB}" type="presOf" srcId="{2C73A367-3254-41CA-A5C6-3FCF903297D7}" destId="{8135631B-5776-49CD-8D6D-072AD462F1CD}" srcOrd="0" destOrd="0" presId="urn:microsoft.com/office/officeart/2005/8/layout/vProcess5"/>
    <dgm:cxn modelId="{8A1EEFD9-8929-4DC3-B8C7-35038810872D}" type="presParOf" srcId="{01ECF86C-B7A8-4DAF-B6A3-9951BCE42FC1}" destId="{867EC96F-D79B-49E3-B584-3C2FB08A3E0F}" srcOrd="0" destOrd="0" presId="urn:microsoft.com/office/officeart/2005/8/layout/vProcess5"/>
    <dgm:cxn modelId="{3872786E-B527-4CFE-AB35-C17492D45A42}" type="presParOf" srcId="{01ECF86C-B7A8-4DAF-B6A3-9951BCE42FC1}" destId="{4CCEB729-8D08-4F70-81BC-AC986BD2F7BA}" srcOrd="1" destOrd="0" presId="urn:microsoft.com/office/officeart/2005/8/layout/vProcess5"/>
    <dgm:cxn modelId="{6291363C-CF9D-4E17-AE89-78808A0056BC}" type="presParOf" srcId="{01ECF86C-B7A8-4DAF-B6A3-9951BCE42FC1}" destId="{8135631B-5776-49CD-8D6D-072AD462F1CD}" srcOrd="2" destOrd="0" presId="urn:microsoft.com/office/officeart/2005/8/layout/vProcess5"/>
    <dgm:cxn modelId="{19241205-EABC-41AC-847C-96F338116ED5}" type="presParOf" srcId="{01ECF86C-B7A8-4DAF-B6A3-9951BCE42FC1}" destId="{0C1F2D9F-FF58-48A3-8342-5BE5D018EAA0}" srcOrd="3" destOrd="0" presId="urn:microsoft.com/office/officeart/2005/8/layout/vProcess5"/>
    <dgm:cxn modelId="{3372FA69-C30C-4188-B9F1-07842C1E85BF}" type="presParOf" srcId="{01ECF86C-B7A8-4DAF-B6A3-9951BCE42FC1}" destId="{7951AADE-0377-440B-9519-0023CC14BB20}" srcOrd="4" destOrd="0" presId="urn:microsoft.com/office/officeart/2005/8/layout/vProcess5"/>
    <dgm:cxn modelId="{F0640F21-FB1F-4CCF-BE49-8A697823654F}" type="presParOf" srcId="{01ECF86C-B7A8-4DAF-B6A3-9951BCE42FC1}" destId="{6A839FB5-FA57-4C15-85C3-4491B7B0470C}" srcOrd="5" destOrd="0" presId="urn:microsoft.com/office/officeart/2005/8/layout/vProcess5"/>
    <dgm:cxn modelId="{62F69D60-D818-4388-B1D3-A1D6705484BC}" type="presParOf" srcId="{01ECF86C-B7A8-4DAF-B6A3-9951BCE42FC1}" destId="{0A158447-E184-498E-8C0C-C6E64562BA82}" srcOrd="6" destOrd="0" presId="urn:microsoft.com/office/officeart/2005/8/layout/vProcess5"/>
    <dgm:cxn modelId="{CD0C3D8A-3E64-4730-BFD0-3FC6B8EDBB18}" type="presParOf" srcId="{01ECF86C-B7A8-4DAF-B6A3-9951BCE42FC1}" destId="{1F271EFC-AB6A-4471-AF25-1C62847BEAC1}" srcOrd="7" destOrd="0" presId="urn:microsoft.com/office/officeart/2005/8/layout/vProcess5"/>
    <dgm:cxn modelId="{CC84563C-0339-426F-93AC-037DEF5A7571}" type="presParOf" srcId="{01ECF86C-B7A8-4DAF-B6A3-9951BCE42FC1}" destId="{E6DD8C88-4374-4C9F-8553-EF0C97586B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4B81D6-3BCC-48EC-9AD9-58041650E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171B69-5349-440F-B424-C573283F5029}">
      <dgm:prSet phldrT="[Tekst]" custT="1"/>
      <dgm:spPr/>
      <dgm:t>
        <a:bodyPr/>
        <a:lstStyle/>
        <a:p>
          <a:r>
            <a:rPr lang="pl-PL" sz="2000" dirty="0" smtClean="0"/>
            <a:t>zdegradowana infrastruktura</a:t>
          </a:r>
          <a:endParaRPr lang="pl-PL" sz="2000" dirty="0"/>
        </a:p>
      </dgm:t>
    </dgm:pt>
    <dgm:pt modelId="{C48C5CF2-0247-403F-A131-79BA784CAD34}" type="parTrans" cxnId="{04801493-5792-4EC9-9C58-D2B9112F73EA}">
      <dgm:prSet/>
      <dgm:spPr/>
      <dgm:t>
        <a:bodyPr/>
        <a:lstStyle/>
        <a:p>
          <a:endParaRPr lang="pl-PL"/>
        </a:p>
      </dgm:t>
    </dgm:pt>
    <dgm:pt modelId="{5907241D-F2A4-4E6E-AE0F-5FE93CF641F7}" type="sibTrans" cxnId="{04801493-5792-4EC9-9C58-D2B9112F73EA}">
      <dgm:prSet/>
      <dgm:spPr/>
      <dgm:t>
        <a:bodyPr/>
        <a:lstStyle/>
        <a:p>
          <a:endParaRPr lang="pl-PL"/>
        </a:p>
      </dgm:t>
    </dgm:pt>
    <dgm:pt modelId="{A10203D9-7B09-4F81-A66A-F46ACB451403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800" b="1" dirty="0" smtClean="0"/>
            <a:t>10 mld zł </a:t>
          </a:r>
          <a:r>
            <a:rPr lang="pl-PL" sz="1800" dirty="0" smtClean="0"/>
            <a:t>wydatków majątkowych – inwestycyjnych</a:t>
          </a:r>
          <a:endParaRPr lang="pl-PL" sz="1400" dirty="0"/>
        </a:p>
      </dgm:t>
    </dgm:pt>
    <dgm:pt modelId="{67497E62-BC33-4145-B7C9-953DDAED02D8}" type="parTrans" cxnId="{EB7A0971-7F5E-42DF-9A24-AF9885CE84E9}">
      <dgm:prSet/>
      <dgm:spPr/>
      <dgm:t>
        <a:bodyPr/>
        <a:lstStyle/>
        <a:p>
          <a:endParaRPr lang="pl-PL"/>
        </a:p>
      </dgm:t>
    </dgm:pt>
    <dgm:pt modelId="{C77651E5-1556-4C6F-8799-BACA02F6F461}" type="sibTrans" cxnId="{EB7A0971-7F5E-42DF-9A24-AF9885CE84E9}">
      <dgm:prSet/>
      <dgm:spPr/>
      <dgm:t>
        <a:bodyPr/>
        <a:lstStyle/>
        <a:p>
          <a:endParaRPr lang="pl-PL"/>
        </a:p>
      </dgm:t>
    </dgm:pt>
    <dgm:pt modelId="{DAF036F5-9160-49F4-82A6-6DF7A58C0260}">
      <dgm:prSet phldrT="[Tekst]" custT="1"/>
      <dgm:spPr/>
      <dgm:t>
        <a:bodyPr/>
        <a:lstStyle/>
        <a:p>
          <a:r>
            <a:rPr lang="pl-PL" sz="2000" dirty="0" smtClean="0"/>
            <a:t>zmodernizowana infrastruktura</a:t>
          </a:r>
          <a:endParaRPr lang="pl-PL" sz="2000" dirty="0"/>
        </a:p>
      </dgm:t>
    </dgm:pt>
    <dgm:pt modelId="{5339A8CC-B0D0-4F83-9891-A5FE170906C0}" type="parTrans" cxnId="{325FE4A8-69FC-4046-A1AD-37062C585670}">
      <dgm:prSet/>
      <dgm:spPr/>
      <dgm:t>
        <a:bodyPr/>
        <a:lstStyle/>
        <a:p>
          <a:endParaRPr lang="pl-PL"/>
        </a:p>
      </dgm:t>
    </dgm:pt>
    <dgm:pt modelId="{A576B4D2-CA34-47D2-B8CA-74DB369CB339}" type="sibTrans" cxnId="{325FE4A8-69FC-4046-A1AD-37062C585670}">
      <dgm:prSet/>
      <dgm:spPr/>
      <dgm:t>
        <a:bodyPr/>
        <a:lstStyle/>
        <a:p>
          <a:endParaRPr lang="pl-PL"/>
        </a:p>
      </dgm:t>
    </dgm:pt>
    <dgm:pt modelId="{2BD5F3B2-46B3-43DC-BFCA-D4739129A458}" type="pres">
      <dgm:prSet presAssocID="{0C4B81D6-3BCC-48EC-9AD9-58041650E508}" presName="Name0" presStyleCnt="0">
        <dgm:presLayoutVars>
          <dgm:dir/>
          <dgm:resizeHandles val="exact"/>
        </dgm:presLayoutVars>
      </dgm:prSet>
      <dgm:spPr/>
    </dgm:pt>
    <dgm:pt modelId="{765EE77D-E7F6-4E83-814B-118FEFCB3DA4}" type="pres">
      <dgm:prSet presAssocID="{79171B69-5349-440F-B424-C573283F50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F0C238-ECB9-41D8-8C60-13C3728D63FC}" type="pres">
      <dgm:prSet presAssocID="{5907241D-F2A4-4E6E-AE0F-5FE93CF641F7}" presName="sibTrans" presStyleLbl="sibTrans2D1" presStyleIdx="0" presStyleCnt="2"/>
      <dgm:spPr/>
      <dgm:t>
        <a:bodyPr/>
        <a:lstStyle/>
        <a:p>
          <a:endParaRPr lang="pl-PL"/>
        </a:p>
      </dgm:t>
    </dgm:pt>
    <dgm:pt modelId="{904F2D48-312D-4C07-902D-E962662A4D0C}" type="pres">
      <dgm:prSet presAssocID="{5907241D-F2A4-4E6E-AE0F-5FE93CF641F7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2DC667C0-443C-4F12-87C8-573B7D4933A5}" type="pres">
      <dgm:prSet presAssocID="{A10203D9-7B09-4F81-A66A-F46ACB4514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4E20B8-EB6A-4E71-B9EA-7838D3C17135}" type="pres">
      <dgm:prSet presAssocID="{C77651E5-1556-4C6F-8799-BACA02F6F461}" presName="sibTrans" presStyleLbl="sibTrans2D1" presStyleIdx="1" presStyleCnt="2"/>
      <dgm:spPr/>
      <dgm:t>
        <a:bodyPr/>
        <a:lstStyle/>
        <a:p>
          <a:endParaRPr lang="pl-PL"/>
        </a:p>
      </dgm:t>
    </dgm:pt>
    <dgm:pt modelId="{8CA96391-6226-4884-8812-998B3D102673}" type="pres">
      <dgm:prSet presAssocID="{C77651E5-1556-4C6F-8799-BACA02F6F461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221B9DEC-67A5-4995-AE50-B9704B696D25}" type="pres">
      <dgm:prSet presAssocID="{DAF036F5-9160-49F4-82A6-6DF7A58C02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150B935-CA4E-467C-812A-CD9D366115A6}" type="presOf" srcId="{79171B69-5349-440F-B424-C573283F5029}" destId="{765EE77D-E7F6-4E83-814B-118FEFCB3DA4}" srcOrd="0" destOrd="0" presId="urn:microsoft.com/office/officeart/2005/8/layout/process1"/>
    <dgm:cxn modelId="{0EB3458D-2B9F-47F4-BD2D-F1C0EB9912AB}" type="presOf" srcId="{C77651E5-1556-4C6F-8799-BACA02F6F461}" destId="{404E20B8-EB6A-4E71-B9EA-7838D3C17135}" srcOrd="0" destOrd="0" presId="urn:microsoft.com/office/officeart/2005/8/layout/process1"/>
    <dgm:cxn modelId="{F4B8AE77-1FE9-4B3B-AA86-8A61FB87FC48}" type="presOf" srcId="{0C4B81D6-3BCC-48EC-9AD9-58041650E508}" destId="{2BD5F3B2-46B3-43DC-BFCA-D4739129A458}" srcOrd="0" destOrd="0" presId="urn:microsoft.com/office/officeart/2005/8/layout/process1"/>
    <dgm:cxn modelId="{3246A0CD-7D34-430A-9114-AB6F982AC70E}" type="presOf" srcId="{5907241D-F2A4-4E6E-AE0F-5FE93CF641F7}" destId="{904F2D48-312D-4C07-902D-E962662A4D0C}" srcOrd="1" destOrd="0" presId="urn:microsoft.com/office/officeart/2005/8/layout/process1"/>
    <dgm:cxn modelId="{04801493-5792-4EC9-9C58-D2B9112F73EA}" srcId="{0C4B81D6-3BCC-48EC-9AD9-58041650E508}" destId="{79171B69-5349-440F-B424-C573283F5029}" srcOrd="0" destOrd="0" parTransId="{C48C5CF2-0247-403F-A131-79BA784CAD34}" sibTransId="{5907241D-F2A4-4E6E-AE0F-5FE93CF641F7}"/>
    <dgm:cxn modelId="{4A72DDB5-59CE-44DB-ACF4-052AC3BCE8A7}" type="presOf" srcId="{A10203D9-7B09-4F81-A66A-F46ACB451403}" destId="{2DC667C0-443C-4F12-87C8-573B7D4933A5}" srcOrd="0" destOrd="0" presId="urn:microsoft.com/office/officeart/2005/8/layout/process1"/>
    <dgm:cxn modelId="{5C693169-0FB3-41F5-B03C-05A9A0F7FB5D}" type="presOf" srcId="{5907241D-F2A4-4E6E-AE0F-5FE93CF641F7}" destId="{EFF0C238-ECB9-41D8-8C60-13C3728D63FC}" srcOrd="0" destOrd="0" presId="urn:microsoft.com/office/officeart/2005/8/layout/process1"/>
    <dgm:cxn modelId="{EB7A0971-7F5E-42DF-9A24-AF9885CE84E9}" srcId="{0C4B81D6-3BCC-48EC-9AD9-58041650E508}" destId="{A10203D9-7B09-4F81-A66A-F46ACB451403}" srcOrd="1" destOrd="0" parTransId="{67497E62-BC33-4145-B7C9-953DDAED02D8}" sibTransId="{C77651E5-1556-4C6F-8799-BACA02F6F461}"/>
    <dgm:cxn modelId="{325FE4A8-69FC-4046-A1AD-37062C585670}" srcId="{0C4B81D6-3BCC-48EC-9AD9-58041650E508}" destId="{DAF036F5-9160-49F4-82A6-6DF7A58C0260}" srcOrd="2" destOrd="0" parTransId="{5339A8CC-B0D0-4F83-9891-A5FE170906C0}" sibTransId="{A576B4D2-CA34-47D2-B8CA-74DB369CB339}"/>
    <dgm:cxn modelId="{561A09FD-2611-4B6D-921A-DCAFA60996CD}" type="presOf" srcId="{DAF036F5-9160-49F4-82A6-6DF7A58C0260}" destId="{221B9DEC-67A5-4995-AE50-B9704B696D25}" srcOrd="0" destOrd="0" presId="urn:microsoft.com/office/officeart/2005/8/layout/process1"/>
    <dgm:cxn modelId="{5C57A9CF-986E-4B78-8699-D3238EC3DD82}" type="presOf" srcId="{C77651E5-1556-4C6F-8799-BACA02F6F461}" destId="{8CA96391-6226-4884-8812-998B3D102673}" srcOrd="1" destOrd="0" presId="urn:microsoft.com/office/officeart/2005/8/layout/process1"/>
    <dgm:cxn modelId="{AF6E71A9-2942-4E69-A98B-1FA5113BCE12}" type="presParOf" srcId="{2BD5F3B2-46B3-43DC-BFCA-D4739129A458}" destId="{765EE77D-E7F6-4E83-814B-118FEFCB3DA4}" srcOrd="0" destOrd="0" presId="urn:microsoft.com/office/officeart/2005/8/layout/process1"/>
    <dgm:cxn modelId="{0276CAF5-6479-435B-8EA0-39F373DB538B}" type="presParOf" srcId="{2BD5F3B2-46B3-43DC-BFCA-D4739129A458}" destId="{EFF0C238-ECB9-41D8-8C60-13C3728D63FC}" srcOrd="1" destOrd="0" presId="urn:microsoft.com/office/officeart/2005/8/layout/process1"/>
    <dgm:cxn modelId="{5E661E8E-9620-4A55-964E-9AB186255A41}" type="presParOf" srcId="{EFF0C238-ECB9-41D8-8C60-13C3728D63FC}" destId="{904F2D48-312D-4C07-902D-E962662A4D0C}" srcOrd="0" destOrd="0" presId="urn:microsoft.com/office/officeart/2005/8/layout/process1"/>
    <dgm:cxn modelId="{95760F7A-26FD-42CB-82AE-3ED643D4D005}" type="presParOf" srcId="{2BD5F3B2-46B3-43DC-BFCA-D4739129A458}" destId="{2DC667C0-443C-4F12-87C8-573B7D4933A5}" srcOrd="2" destOrd="0" presId="urn:microsoft.com/office/officeart/2005/8/layout/process1"/>
    <dgm:cxn modelId="{F1BE6D3D-88E3-4D8D-87A3-7717816168E8}" type="presParOf" srcId="{2BD5F3B2-46B3-43DC-BFCA-D4739129A458}" destId="{404E20B8-EB6A-4E71-B9EA-7838D3C17135}" srcOrd="3" destOrd="0" presId="urn:microsoft.com/office/officeart/2005/8/layout/process1"/>
    <dgm:cxn modelId="{49113E91-57EF-4B6A-856E-F359A277A57D}" type="presParOf" srcId="{404E20B8-EB6A-4E71-B9EA-7838D3C17135}" destId="{8CA96391-6226-4884-8812-998B3D102673}" srcOrd="0" destOrd="0" presId="urn:microsoft.com/office/officeart/2005/8/layout/process1"/>
    <dgm:cxn modelId="{DDF27FBA-4F82-45D2-91E7-BA1AE12430BB}" type="presParOf" srcId="{2BD5F3B2-46B3-43DC-BFCA-D4739129A458}" destId="{221B9DEC-67A5-4995-AE50-B9704B696D2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4B81D6-3BCC-48EC-9AD9-58041650E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171B69-5349-440F-B424-C573283F5029}">
      <dgm:prSet phldrT="[Tekst]"/>
      <dgm:spPr/>
      <dgm:t>
        <a:bodyPr/>
        <a:lstStyle/>
        <a:p>
          <a:r>
            <a:rPr lang="pl-PL" dirty="0" smtClean="0"/>
            <a:t>brak spółek samorządowych</a:t>
          </a:r>
          <a:endParaRPr lang="pl-PL" dirty="0"/>
        </a:p>
      </dgm:t>
    </dgm:pt>
    <dgm:pt modelId="{C48C5CF2-0247-403F-A131-79BA784CAD34}" type="parTrans" cxnId="{04801493-5792-4EC9-9C58-D2B9112F73EA}">
      <dgm:prSet/>
      <dgm:spPr/>
      <dgm:t>
        <a:bodyPr/>
        <a:lstStyle/>
        <a:p>
          <a:endParaRPr lang="pl-PL"/>
        </a:p>
      </dgm:t>
    </dgm:pt>
    <dgm:pt modelId="{5907241D-F2A4-4E6E-AE0F-5FE93CF641F7}" type="sibTrans" cxnId="{04801493-5792-4EC9-9C58-D2B9112F73EA}">
      <dgm:prSet/>
      <dgm:spPr/>
      <dgm:t>
        <a:bodyPr/>
        <a:lstStyle/>
        <a:p>
          <a:endParaRPr lang="pl-PL"/>
        </a:p>
      </dgm:t>
    </dgm:pt>
    <dgm:pt modelId="{A10203D9-7B09-4F81-A66A-F46ACB451403}">
      <dgm:prSet phldrT="[Tekst]"/>
      <dgm:spPr>
        <a:solidFill>
          <a:srgbClr val="00B050"/>
        </a:solidFill>
      </dgm:spPr>
      <dgm:t>
        <a:bodyPr/>
        <a:lstStyle/>
        <a:p>
          <a:r>
            <a:rPr lang="pl-PL" b="0" dirty="0" smtClean="0"/>
            <a:t>przekształcenia</a:t>
          </a:r>
          <a:endParaRPr lang="pl-PL" b="0" dirty="0"/>
        </a:p>
      </dgm:t>
    </dgm:pt>
    <dgm:pt modelId="{67497E62-BC33-4145-B7C9-953DDAED02D8}" type="parTrans" cxnId="{EB7A0971-7F5E-42DF-9A24-AF9885CE84E9}">
      <dgm:prSet/>
      <dgm:spPr/>
      <dgm:t>
        <a:bodyPr/>
        <a:lstStyle/>
        <a:p>
          <a:endParaRPr lang="pl-PL"/>
        </a:p>
      </dgm:t>
    </dgm:pt>
    <dgm:pt modelId="{C77651E5-1556-4C6F-8799-BACA02F6F461}" type="sibTrans" cxnId="{EB7A0971-7F5E-42DF-9A24-AF9885CE84E9}">
      <dgm:prSet/>
      <dgm:spPr/>
      <dgm:t>
        <a:bodyPr/>
        <a:lstStyle/>
        <a:p>
          <a:endParaRPr lang="pl-PL"/>
        </a:p>
      </dgm:t>
    </dgm:pt>
    <dgm:pt modelId="{DAF036F5-9160-49F4-82A6-6DF7A58C0260}">
      <dgm:prSet phldrT="[Tekst]"/>
      <dgm:spPr/>
      <dgm:t>
        <a:bodyPr/>
        <a:lstStyle/>
        <a:p>
          <a:r>
            <a:rPr lang="pl-PL" b="1" dirty="0" smtClean="0"/>
            <a:t>114 </a:t>
          </a:r>
          <a:r>
            <a:rPr lang="pl-PL" dirty="0" smtClean="0"/>
            <a:t>spółek,</a:t>
          </a:r>
          <a:br>
            <a:rPr lang="pl-PL" dirty="0" smtClean="0"/>
          </a:br>
          <a:r>
            <a:rPr lang="pl-PL" dirty="0" smtClean="0"/>
            <a:t>z czego</a:t>
          </a:r>
          <a:br>
            <a:rPr lang="pl-PL" dirty="0" smtClean="0"/>
          </a:br>
          <a:r>
            <a:rPr lang="pl-PL" b="1" dirty="0" smtClean="0"/>
            <a:t>90</a:t>
          </a:r>
          <a:r>
            <a:rPr lang="pl-PL" dirty="0" smtClean="0"/>
            <a:t> powiatowych</a:t>
          </a:r>
          <a:endParaRPr lang="pl-PL" dirty="0"/>
        </a:p>
      </dgm:t>
    </dgm:pt>
    <dgm:pt modelId="{5339A8CC-B0D0-4F83-9891-A5FE170906C0}" type="parTrans" cxnId="{325FE4A8-69FC-4046-A1AD-37062C585670}">
      <dgm:prSet/>
      <dgm:spPr/>
      <dgm:t>
        <a:bodyPr/>
        <a:lstStyle/>
        <a:p>
          <a:endParaRPr lang="pl-PL"/>
        </a:p>
      </dgm:t>
    </dgm:pt>
    <dgm:pt modelId="{A576B4D2-CA34-47D2-B8CA-74DB369CB339}" type="sibTrans" cxnId="{325FE4A8-69FC-4046-A1AD-37062C585670}">
      <dgm:prSet/>
      <dgm:spPr/>
      <dgm:t>
        <a:bodyPr/>
        <a:lstStyle/>
        <a:p>
          <a:endParaRPr lang="pl-PL"/>
        </a:p>
      </dgm:t>
    </dgm:pt>
    <dgm:pt modelId="{31B77207-B177-4BDD-821B-0CD9010F5CDC}" type="pres">
      <dgm:prSet presAssocID="{0C4B81D6-3BCC-48EC-9AD9-58041650E508}" presName="Name0" presStyleCnt="0">
        <dgm:presLayoutVars>
          <dgm:dir/>
          <dgm:resizeHandles val="exact"/>
        </dgm:presLayoutVars>
      </dgm:prSet>
      <dgm:spPr/>
    </dgm:pt>
    <dgm:pt modelId="{B3FE1786-E930-4027-9782-A96AF9B28A9A}" type="pres">
      <dgm:prSet presAssocID="{79171B69-5349-440F-B424-C573283F50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2E7E77-836E-4E51-9C13-871C255D0073}" type="pres">
      <dgm:prSet presAssocID="{5907241D-F2A4-4E6E-AE0F-5FE93CF641F7}" presName="sibTrans" presStyleLbl="sibTrans2D1" presStyleIdx="0" presStyleCnt="2"/>
      <dgm:spPr/>
      <dgm:t>
        <a:bodyPr/>
        <a:lstStyle/>
        <a:p>
          <a:endParaRPr lang="pl-PL"/>
        </a:p>
      </dgm:t>
    </dgm:pt>
    <dgm:pt modelId="{B9FF424A-2360-42F2-8335-0838F2D017BB}" type="pres">
      <dgm:prSet presAssocID="{5907241D-F2A4-4E6E-AE0F-5FE93CF641F7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87756DEA-4105-4B57-997E-71BA166BB029}" type="pres">
      <dgm:prSet presAssocID="{A10203D9-7B09-4F81-A66A-F46ACB4514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C2F2EF-84E6-4DF2-A98C-66DEB2558F25}" type="pres">
      <dgm:prSet presAssocID="{C77651E5-1556-4C6F-8799-BACA02F6F461}" presName="sibTrans" presStyleLbl="sibTrans2D1" presStyleIdx="1" presStyleCnt="2"/>
      <dgm:spPr/>
      <dgm:t>
        <a:bodyPr/>
        <a:lstStyle/>
        <a:p>
          <a:endParaRPr lang="pl-PL"/>
        </a:p>
      </dgm:t>
    </dgm:pt>
    <dgm:pt modelId="{35235046-6ED0-440D-A74D-F445D6A7E8DB}" type="pres">
      <dgm:prSet presAssocID="{C77651E5-1556-4C6F-8799-BACA02F6F461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7B33F9F1-5846-4D40-A6B1-7A942C0C015D}" type="pres">
      <dgm:prSet presAssocID="{DAF036F5-9160-49F4-82A6-6DF7A58C02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F04A7C-D94A-4346-A402-B773910EB392}" type="presOf" srcId="{A10203D9-7B09-4F81-A66A-F46ACB451403}" destId="{87756DEA-4105-4B57-997E-71BA166BB029}" srcOrd="0" destOrd="0" presId="urn:microsoft.com/office/officeart/2005/8/layout/process1"/>
    <dgm:cxn modelId="{AF328F22-F33B-487C-9961-6B072B2C6C86}" type="presOf" srcId="{C77651E5-1556-4C6F-8799-BACA02F6F461}" destId="{BDC2F2EF-84E6-4DF2-A98C-66DEB2558F25}" srcOrd="0" destOrd="0" presId="urn:microsoft.com/office/officeart/2005/8/layout/process1"/>
    <dgm:cxn modelId="{452A44D3-4B96-4B8E-B40F-F931F9C1D69A}" type="presOf" srcId="{79171B69-5349-440F-B424-C573283F5029}" destId="{B3FE1786-E930-4027-9782-A96AF9B28A9A}" srcOrd="0" destOrd="0" presId="urn:microsoft.com/office/officeart/2005/8/layout/process1"/>
    <dgm:cxn modelId="{B6163C7B-8A71-4851-A22D-A37797994930}" type="presOf" srcId="{C77651E5-1556-4C6F-8799-BACA02F6F461}" destId="{35235046-6ED0-440D-A74D-F445D6A7E8DB}" srcOrd="1" destOrd="0" presId="urn:microsoft.com/office/officeart/2005/8/layout/process1"/>
    <dgm:cxn modelId="{4B086061-637F-404A-9ED7-C78C6D2A42C9}" type="presOf" srcId="{5907241D-F2A4-4E6E-AE0F-5FE93CF641F7}" destId="{252E7E77-836E-4E51-9C13-871C255D0073}" srcOrd="0" destOrd="0" presId="urn:microsoft.com/office/officeart/2005/8/layout/process1"/>
    <dgm:cxn modelId="{48013040-9F4C-4661-A6A8-445138167721}" type="presOf" srcId="{0C4B81D6-3BCC-48EC-9AD9-58041650E508}" destId="{31B77207-B177-4BDD-821B-0CD9010F5CDC}" srcOrd="0" destOrd="0" presId="urn:microsoft.com/office/officeart/2005/8/layout/process1"/>
    <dgm:cxn modelId="{EB7A0971-7F5E-42DF-9A24-AF9885CE84E9}" srcId="{0C4B81D6-3BCC-48EC-9AD9-58041650E508}" destId="{A10203D9-7B09-4F81-A66A-F46ACB451403}" srcOrd="1" destOrd="0" parTransId="{67497E62-BC33-4145-B7C9-953DDAED02D8}" sibTransId="{C77651E5-1556-4C6F-8799-BACA02F6F461}"/>
    <dgm:cxn modelId="{04801493-5792-4EC9-9C58-D2B9112F73EA}" srcId="{0C4B81D6-3BCC-48EC-9AD9-58041650E508}" destId="{79171B69-5349-440F-B424-C573283F5029}" srcOrd="0" destOrd="0" parTransId="{C48C5CF2-0247-403F-A131-79BA784CAD34}" sibTransId="{5907241D-F2A4-4E6E-AE0F-5FE93CF641F7}"/>
    <dgm:cxn modelId="{66E79BCD-8E7D-4F49-B928-65D0345DE1C4}" type="presOf" srcId="{5907241D-F2A4-4E6E-AE0F-5FE93CF641F7}" destId="{B9FF424A-2360-42F2-8335-0838F2D017BB}" srcOrd="1" destOrd="0" presId="urn:microsoft.com/office/officeart/2005/8/layout/process1"/>
    <dgm:cxn modelId="{4896954A-23B3-477F-BC94-E7F2A4711078}" type="presOf" srcId="{DAF036F5-9160-49F4-82A6-6DF7A58C0260}" destId="{7B33F9F1-5846-4D40-A6B1-7A942C0C015D}" srcOrd="0" destOrd="0" presId="urn:microsoft.com/office/officeart/2005/8/layout/process1"/>
    <dgm:cxn modelId="{325FE4A8-69FC-4046-A1AD-37062C585670}" srcId="{0C4B81D6-3BCC-48EC-9AD9-58041650E508}" destId="{DAF036F5-9160-49F4-82A6-6DF7A58C0260}" srcOrd="2" destOrd="0" parTransId="{5339A8CC-B0D0-4F83-9891-A5FE170906C0}" sibTransId="{A576B4D2-CA34-47D2-B8CA-74DB369CB339}"/>
    <dgm:cxn modelId="{B72DB1D1-EB80-41F1-A905-4E9B722A8E18}" type="presParOf" srcId="{31B77207-B177-4BDD-821B-0CD9010F5CDC}" destId="{B3FE1786-E930-4027-9782-A96AF9B28A9A}" srcOrd="0" destOrd="0" presId="urn:microsoft.com/office/officeart/2005/8/layout/process1"/>
    <dgm:cxn modelId="{C3168DCF-AD2E-421F-928E-3E75F27E082D}" type="presParOf" srcId="{31B77207-B177-4BDD-821B-0CD9010F5CDC}" destId="{252E7E77-836E-4E51-9C13-871C255D0073}" srcOrd="1" destOrd="0" presId="urn:microsoft.com/office/officeart/2005/8/layout/process1"/>
    <dgm:cxn modelId="{3B06A7EE-3A2E-49A3-973E-575D9E252C36}" type="presParOf" srcId="{252E7E77-836E-4E51-9C13-871C255D0073}" destId="{B9FF424A-2360-42F2-8335-0838F2D017BB}" srcOrd="0" destOrd="0" presId="urn:microsoft.com/office/officeart/2005/8/layout/process1"/>
    <dgm:cxn modelId="{F6CB4F82-B386-4162-A9FB-0FB9BE191324}" type="presParOf" srcId="{31B77207-B177-4BDD-821B-0CD9010F5CDC}" destId="{87756DEA-4105-4B57-997E-71BA166BB029}" srcOrd="2" destOrd="0" presId="urn:microsoft.com/office/officeart/2005/8/layout/process1"/>
    <dgm:cxn modelId="{0BF839EA-AEB8-4586-9DF6-437B6DA44F2E}" type="presParOf" srcId="{31B77207-B177-4BDD-821B-0CD9010F5CDC}" destId="{BDC2F2EF-84E6-4DF2-A98C-66DEB2558F25}" srcOrd="3" destOrd="0" presId="urn:microsoft.com/office/officeart/2005/8/layout/process1"/>
    <dgm:cxn modelId="{E2F44F90-6D38-41E7-B392-C80BBF01EA6E}" type="presParOf" srcId="{BDC2F2EF-84E6-4DF2-A98C-66DEB2558F25}" destId="{35235046-6ED0-440D-A74D-F445D6A7E8DB}" srcOrd="0" destOrd="0" presId="urn:microsoft.com/office/officeart/2005/8/layout/process1"/>
    <dgm:cxn modelId="{5F23F9F2-DF10-4731-807E-C8C8F231B426}" type="presParOf" srcId="{31B77207-B177-4BDD-821B-0CD9010F5CDC}" destId="{7B33F9F1-5846-4D40-A6B1-7A942C0C015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11A52-6795-424E-ABE7-2A98DDEA3700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A01F5E6-916D-497A-8A92-D0734B251012}">
      <dgm:prSet phldrT="[Tekst]" custT="1"/>
      <dgm:spPr/>
      <dgm:t>
        <a:bodyPr/>
        <a:lstStyle/>
        <a:p>
          <a:r>
            <a:rPr lang="pl-PL" sz="1500" dirty="0" smtClean="0"/>
            <a:t>  średnio 8</a:t>
          </a:r>
          <a:r>
            <a:rPr lang="pl-PL" sz="1500" b="1" dirty="0" smtClean="0"/>
            <a:t> gmin</a:t>
          </a:r>
          <a:endParaRPr lang="pl-PL" sz="1500" b="1" dirty="0"/>
        </a:p>
      </dgm:t>
    </dgm:pt>
    <dgm:pt modelId="{99BF45E9-2CAF-47E3-BC78-35301352494B}" type="parTrans" cxnId="{FC7D85EF-67C8-4286-A881-BAB22087C685}">
      <dgm:prSet/>
      <dgm:spPr/>
      <dgm:t>
        <a:bodyPr/>
        <a:lstStyle/>
        <a:p>
          <a:endParaRPr lang="pl-PL"/>
        </a:p>
      </dgm:t>
    </dgm:pt>
    <dgm:pt modelId="{F625D0C3-B609-4104-9525-04B9BCF7B809}" type="sibTrans" cxnId="{FC7D85EF-67C8-4286-A881-BAB22087C685}">
      <dgm:prSet/>
      <dgm:spPr/>
      <dgm:t>
        <a:bodyPr/>
        <a:lstStyle/>
        <a:p>
          <a:endParaRPr lang="pl-PL"/>
        </a:p>
      </dgm:t>
    </dgm:pt>
    <dgm:pt modelId="{2C73A367-3254-41CA-A5C6-3FCF903297D7}">
      <dgm:prSet phldrT="[Tekst]" custT="1"/>
      <dgm:spPr/>
      <dgm:t>
        <a:bodyPr/>
        <a:lstStyle/>
        <a:p>
          <a:r>
            <a:rPr lang="pl-PL" sz="1500" dirty="0" smtClean="0"/>
            <a:t>  średnio </a:t>
          </a:r>
          <a:r>
            <a:rPr lang="pl-PL" sz="1500" b="1" dirty="0" smtClean="0"/>
            <a:t>83 tys. mieszkańców</a:t>
          </a:r>
          <a:endParaRPr lang="pl-PL" sz="1500" b="1" dirty="0"/>
        </a:p>
      </dgm:t>
    </dgm:pt>
    <dgm:pt modelId="{24068290-A4DB-4F2A-9830-8CD5DF45270A}" type="parTrans" cxnId="{2BD74D16-6D03-403D-B6A0-FAE6081C9475}">
      <dgm:prSet/>
      <dgm:spPr/>
      <dgm:t>
        <a:bodyPr/>
        <a:lstStyle/>
        <a:p>
          <a:endParaRPr lang="pl-PL"/>
        </a:p>
      </dgm:t>
    </dgm:pt>
    <dgm:pt modelId="{0954E497-2BCE-4598-967B-556FCA8D545D}" type="sibTrans" cxnId="{2BD74D16-6D03-403D-B6A0-FAE6081C9475}">
      <dgm:prSet/>
      <dgm:spPr/>
      <dgm:t>
        <a:bodyPr/>
        <a:lstStyle/>
        <a:p>
          <a:endParaRPr lang="pl-PL"/>
        </a:p>
      </dgm:t>
    </dgm:pt>
    <dgm:pt modelId="{5AF3D52B-EAF8-49C4-9F23-C90ECD79D15A}">
      <dgm:prSet phldrT="[Tekst]" custT="1"/>
      <dgm:spPr/>
      <dgm:t>
        <a:bodyPr/>
        <a:lstStyle/>
        <a:p>
          <a:r>
            <a:rPr lang="pl-PL" sz="1500" b="1" dirty="0" smtClean="0"/>
            <a:t> siedziba władz powiatów</a:t>
          </a:r>
          <a:br>
            <a:rPr lang="pl-PL" sz="1500" b="1" dirty="0" smtClean="0"/>
          </a:br>
          <a:r>
            <a:rPr lang="pl-PL" sz="1500" b="1" dirty="0" smtClean="0"/>
            <a:t> w mieście od 5 tys. mieszkańców</a:t>
          </a:r>
          <a:endParaRPr lang="pl-PL" sz="1500" b="1" dirty="0"/>
        </a:p>
      </dgm:t>
    </dgm:pt>
    <dgm:pt modelId="{892EA5B9-B45B-4E90-80E2-3DA5661A83DE}" type="parTrans" cxnId="{25794D05-D1FD-4DE2-8BA9-BAD6C4CB88E2}">
      <dgm:prSet/>
      <dgm:spPr/>
      <dgm:t>
        <a:bodyPr/>
        <a:lstStyle/>
        <a:p>
          <a:endParaRPr lang="pl-PL"/>
        </a:p>
      </dgm:t>
    </dgm:pt>
    <dgm:pt modelId="{3285C1B1-1FB1-4A4C-8964-59B33369C3A5}" type="sibTrans" cxnId="{25794D05-D1FD-4DE2-8BA9-BAD6C4CB88E2}">
      <dgm:prSet/>
      <dgm:spPr/>
      <dgm:t>
        <a:bodyPr/>
        <a:lstStyle/>
        <a:p>
          <a:endParaRPr lang="pl-PL"/>
        </a:p>
      </dgm:t>
    </dgm:pt>
    <dgm:pt modelId="{01ECF86C-B7A8-4DAF-B6A3-9951BCE42FC1}" type="pres">
      <dgm:prSet presAssocID="{64711A52-6795-424E-ABE7-2A98DDEA37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67EC96F-D79B-49E3-B584-3C2FB08A3E0F}" type="pres">
      <dgm:prSet presAssocID="{64711A52-6795-424E-ABE7-2A98DDEA3700}" presName="dummyMaxCanvas" presStyleCnt="0">
        <dgm:presLayoutVars/>
      </dgm:prSet>
      <dgm:spPr/>
    </dgm:pt>
    <dgm:pt modelId="{4CCEB729-8D08-4F70-81BC-AC986BD2F7BA}" type="pres">
      <dgm:prSet presAssocID="{64711A52-6795-424E-ABE7-2A98DDEA370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35631B-5776-49CD-8D6D-072AD462F1CD}" type="pres">
      <dgm:prSet presAssocID="{64711A52-6795-424E-ABE7-2A98DDEA37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1F2D9F-FF58-48A3-8342-5BE5D018EAA0}" type="pres">
      <dgm:prSet presAssocID="{64711A52-6795-424E-ABE7-2A98DDEA370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51AADE-0377-440B-9519-0023CC14BB20}" type="pres">
      <dgm:prSet presAssocID="{64711A52-6795-424E-ABE7-2A98DDEA37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839FB5-FA57-4C15-85C3-4491B7B0470C}" type="pres">
      <dgm:prSet presAssocID="{64711A52-6795-424E-ABE7-2A98DDEA37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158447-E184-498E-8C0C-C6E64562BA82}" type="pres">
      <dgm:prSet presAssocID="{64711A52-6795-424E-ABE7-2A98DDEA37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271EFC-AB6A-4471-AF25-1C62847BEAC1}" type="pres">
      <dgm:prSet presAssocID="{64711A52-6795-424E-ABE7-2A98DDEA37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DD8C88-4374-4C9F-8553-EF0C97586BEA}" type="pres">
      <dgm:prSet presAssocID="{64711A52-6795-424E-ABE7-2A98DDEA37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53006B8-CB21-418D-8289-E20C3A1A0BAE}" type="presOf" srcId="{4A01F5E6-916D-497A-8A92-D0734B251012}" destId="{4CCEB729-8D08-4F70-81BC-AC986BD2F7BA}" srcOrd="0" destOrd="0" presId="urn:microsoft.com/office/officeart/2005/8/layout/vProcess5"/>
    <dgm:cxn modelId="{B2FAB352-D7C3-4F80-A2FA-91FE14806A85}" type="presOf" srcId="{2C73A367-3254-41CA-A5C6-3FCF903297D7}" destId="{8135631B-5776-49CD-8D6D-072AD462F1CD}" srcOrd="0" destOrd="0" presId="urn:microsoft.com/office/officeart/2005/8/layout/vProcess5"/>
    <dgm:cxn modelId="{03134197-1301-4B74-9382-CB1C3DE41619}" type="presOf" srcId="{2C73A367-3254-41CA-A5C6-3FCF903297D7}" destId="{1F271EFC-AB6A-4471-AF25-1C62847BEAC1}" srcOrd="1" destOrd="0" presId="urn:microsoft.com/office/officeart/2005/8/layout/vProcess5"/>
    <dgm:cxn modelId="{A8ECF4EF-9529-4B5C-BAEF-A7857FB9E04A}" type="presOf" srcId="{F625D0C3-B609-4104-9525-04B9BCF7B809}" destId="{7951AADE-0377-440B-9519-0023CC14BB20}" srcOrd="0" destOrd="0" presId="urn:microsoft.com/office/officeart/2005/8/layout/vProcess5"/>
    <dgm:cxn modelId="{8B4AAB09-9699-4D7C-B56F-850E9CAD89FE}" type="presOf" srcId="{4A01F5E6-916D-497A-8A92-D0734B251012}" destId="{0A158447-E184-498E-8C0C-C6E64562BA82}" srcOrd="1" destOrd="0" presId="urn:microsoft.com/office/officeart/2005/8/layout/vProcess5"/>
    <dgm:cxn modelId="{2BD74D16-6D03-403D-B6A0-FAE6081C9475}" srcId="{64711A52-6795-424E-ABE7-2A98DDEA3700}" destId="{2C73A367-3254-41CA-A5C6-3FCF903297D7}" srcOrd="1" destOrd="0" parTransId="{24068290-A4DB-4F2A-9830-8CD5DF45270A}" sibTransId="{0954E497-2BCE-4598-967B-556FCA8D545D}"/>
    <dgm:cxn modelId="{65155277-DF22-4F9D-A896-B791254BD27A}" type="presOf" srcId="{5AF3D52B-EAF8-49C4-9F23-C90ECD79D15A}" destId="{0C1F2D9F-FF58-48A3-8342-5BE5D018EAA0}" srcOrd="0" destOrd="0" presId="urn:microsoft.com/office/officeart/2005/8/layout/vProcess5"/>
    <dgm:cxn modelId="{25794D05-D1FD-4DE2-8BA9-BAD6C4CB88E2}" srcId="{64711A52-6795-424E-ABE7-2A98DDEA3700}" destId="{5AF3D52B-EAF8-49C4-9F23-C90ECD79D15A}" srcOrd="2" destOrd="0" parTransId="{892EA5B9-B45B-4E90-80E2-3DA5661A83DE}" sibTransId="{3285C1B1-1FB1-4A4C-8964-59B33369C3A5}"/>
    <dgm:cxn modelId="{12F50930-19FF-4FD1-92F0-A0D3BB9AE9E8}" type="presOf" srcId="{0954E497-2BCE-4598-967B-556FCA8D545D}" destId="{6A839FB5-FA57-4C15-85C3-4491B7B0470C}" srcOrd="0" destOrd="0" presId="urn:microsoft.com/office/officeart/2005/8/layout/vProcess5"/>
    <dgm:cxn modelId="{FC7D85EF-67C8-4286-A881-BAB22087C685}" srcId="{64711A52-6795-424E-ABE7-2A98DDEA3700}" destId="{4A01F5E6-916D-497A-8A92-D0734B251012}" srcOrd="0" destOrd="0" parTransId="{99BF45E9-2CAF-47E3-BC78-35301352494B}" sibTransId="{F625D0C3-B609-4104-9525-04B9BCF7B809}"/>
    <dgm:cxn modelId="{E80C478B-5260-4506-9248-061F5C46C1D0}" type="presOf" srcId="{5AF3D52B-EAF8-49C4-9F23-C90ECD79D15A}" destId="{E6DD8C88-4374-4C9F-8553-EF0C97586BEA}" srcOrd="1" destOrd="0" presId="urn:microsoft.com/office/officeart/2005/8/layout/vProcess5"/>
    <dgm:cxn modelId="{7AA49147-FC94-42D3-9221-0813C7E635E9}" type="presOf" srcId="{64711A52-6795-424E-ABE7-2A98DDEA3700}" destId="{01ECF86C-B7A8-4DAF-B6A3-9951BCE42FC1}" srcOrd="0" destOrd="0" presId="urn:microsoft.com/office/officeart/2005/8/layout/vProcess5"/>
    <dgm:cxn modelId="{24055A0D-0B56-4CB3-ADA1-E1F52F2B5DD4}" type="presParOf" srcId="{01ECF86C-B7A8-4DAF-B6A3-9951BCE42FC1}" destId="{867EC96F-D79B-49E3-B584-3C2FB08A3E0F}" srcOrd="0" destOrd="0" presId="urn:microsoft.com/office/officeart/2005/8/layout/vProcess5"/>
    <dgm:cxn modelId="{EFEB4FA6-C95C-46B5-986D-AC93105E9666}" type="presParOf" srcId="{01ECF86C-B7A8-4DAF-B6A3-9951BCE42FC1}" destId="{4CCEB729-8D08-4F70-81BC-AC986BD2F7BA}" srcOrd="1" destOrd="0" presId="urn:microsoft.com/office/officeart/2005/8/layout/vProcess5"/>
    <dgm:cxn modelId="{47A52438-3F67-464C-8CEB-5B688ED4D08B}" type="presParOf" srcId="{01ECF86C-B7A8-4DAF-B6A3-9951BCE42FC1}" destId="{8135631B-5776-49CD-8D6D-072AD462F1CD}" srcOrd="2" destOrd="0" presId="urn:microsoft.com/office/officeart/2005/8/layout/vProcess5"/>
    <dgm:cxn modelId="{C0E40FC1-64C5-41B2-B6C5-E73CA29F6D5E}" type="presParOf" srcId="{01ECF86C-B7A8-4DAF-B6A3-9951BCE42FC1}" destId="{0C1F2D9F-FF58-48A3-8342-5BE5D018EAA0}" srcOrd="3" destOrd="0" presId="urn:microsoft.com/office/officeart/2005/8/layout/vProcess5"/>
    <dgm:cxn modelId="{F7FCBF50-BC37-4D81-B8C4-42923D6E17EA}" type="presParOf" srcId="{01ECF86C-B7A8-4DAF-B6A3-9951BCE42FC1}" destId="{7951AADE-0377-440B-9519-0023CC14BB20}" srcOrd="4" destOrd="0" presId="urn:microsoft.com/office/officeart/2005/8/layout/vProcess5"/>
    <dgm:cxn modelId="{26AD1C5B-0BD6-48F5-BB4C-79E742739A00}" type="presParOf" srcId="{01ECF86C-B7A8-4DAF-B6A3-9951BCE42FC1}" destId="{6A839FB5-FA57-4C15-85C3-4491B7B0470C}" srcOrd="5" destOrd="0" presId="urn:microsoft.com/office/officeart/2005/8/layout/vProcess5"/>
    <dgm:cxn modelId="{82A22073-6C60-4944-A4E1-FC08072084B6}" type="presParOf" srcId="{01ECF86C-B7A8-4DAF-B6A3-9951BCE42FC1}" destId="{0A158447-E184-498E-8C0C-C6E64562BA82}" srcOrd="6" destOrd="0" presId="urn:microsoft.com/office/officeart/2005/8/layout/vProcess5"/>
    <dgm:cxn modelId="{E3FE4DF6-99D1-43CE-AA5F-1C299B2F8B7C}" type="presParOf" srcId="{01ECF86C-B7A8-4DAF-B6A3-9951BCE42FC1}" destId="{1F271EFC-AB6A-4471-AF25-1C62847BEAC1}" srcOrd="7" destOrd="0" presId="urn:microsoft.com/office/officeart/2005/8/layout/vProcess5"/>
    <dgm:cxn modelId="{220F53DD-2495-4733-A5A2-27AF950F1136}" type="presParOf" srcId="{01ECF86C-B7A8-4DAF-B6A3-9951BCE42FC1}" destId="{E6DD8C88-4374-4C9F-8553-EF0C97586B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2DF63-1F25-4A72-8DAD-C361CE77F1C5}" type="doc">
      <dgm:prSet loTypeId="urn:microsoft.com/office/officeart/2005/8/layout/vList3#3" loCatId="list" qsTypeId="urn:microsoft.com/office/officeart/2005/8/quickstyle/3d2" qsCatId="3D" csTypeId="urn:microsoft.com/office/officeart/2005/8/colors/accent4_2" csCatId="accent4" phldr="1"/>
      <dgm:spPr/>
    </dgm:pt>
    <dgm:pt modelId="{0301B8F3-FECE-4F99-B848-40699E261E10}">
      <dgm:prSet phldrT="[Tekst]"/>
      <dgm:spPr/>
      <dgm:t>
        <a:bodyPr/>
        <a:lstStyle/>
        <a:p>
          <a:r>
            <a:rPr lang="pl-PL" dirty="0" smtClean="0"/>
            <a:t>poznański – 319.258</a:t>
          </a:r>
          <a:endParaRPr lang="pl-PL" dirty="0"/>
        </a:p>
      </dgm:t>
    </dgm:pt>
    <dgm:pt modelId="{36AFE5EB-940A-495F-95F9-523155508D14}" type="parTrans" cxnId="{EB64A800-7F04-4A63-9036-8C8B13A9A2B4}">
      <dgm:prSet/>
      <dgm:spPr/>
      <dgm:t>
        <a:bodyPr/>
        <a:lstStyle/>
        <a:p>
          <a:endParaRPr lang="pl-PL"/>
        </a:p>
      </dgm:t>
    </dgm:pt>
    <dgm:pt modelId="{A81C0D03-6701-40AE-A92A-F6086FCCBAC9}" type="sibTrans" cxnId="{EB64A800-7F04-4A63-9036-8C8B13A9A2B4}">
      <dgm:prSet/>
      <dgm:spPr/>
      <dgm:t>
        <a:bodyPr/>
        <a:lstStyle/>
        <a:p>
          <a:endParaRPr lang="pl-PL"/>
        </a:p>
      </dgm:t>
    </dgm:pt>
    <dgm:pt modelId="{8C60A132-B93F-46B0-B326-AB522E0C1377}">
      <dgm:prSet phldrT="[Tekst]"/>
      <dgm:spPr/>
      <dgm:t>
        <a:bodyPr/>
        <a:lstStyle/>
        <a:p>
          <a:r>
            <a:rPr lang="pl-PL" dirty="0" smtClean="0"/>
            <a:t>krakowski – 253.334</a:t>
          </a:r>
          <a:endParaRPr lang="pl-PL" dirty="0"/>
        </a:p>
      </dgm:t>
    </dgm:pt>
    <dgm:pt modelId="{E0BE5250-0106-4D81-803E-E60AF712F451}" type="parTrans" cxnId="{D13E0854-8E5C-4407-8BEF-28F41E889B49}">
      <dgm:prSet/>
      <dgm:spPr/>
      <dgm:t>
        <a:bodyPr/>
        <a:lstStyle/>
        <a:p>
          <a:endParaRPr lang="pl-PL"/>
        </a:p>
      </dgm:t>
    </dgm:pt>
    <dgm:pt modelId="{1DD1CC27-B55F-41C2-AB8F-07E5EB13C8A2}" type="sibTrans" cxnId="{D13E0854-8E5C-4407-8BEF-28F41E889B49}">
      <dgm:prSet/>
      <dgm:spPr/>
      <dgm:t>
        <a:bodyPr/>
        <a:lstStyle/>
        <a:p>
          <a:endParaRPr lang="pl-PL"/>
        </a:p>
      </dgm:t>
    </dgm:pt>
    <dgm:pt modelId="{836DB7AF-026A-407F-BD0D-63ACB86B7074}">
      <dgm:prSet phldrT="[Tekst]"/>
      <dgm:spPr/>
      <dgm:t>
        <a:bodyPr/>
        <a:lstStyle/>
        <a:p>
          <a:r>
            <a:rPr lang="pl-PL" dirty="0" smtClean="0"/>
            <a:t>kielecki – 201.643</a:t>
          </a:r>
          <a:endParaRPr lang="pl-PL" dirty="0"/>
        </a:p>
      </dgm:t>
    </dgm:pt>
    <dgm:pt modelId="{9E7CA1B3-D14F-419F-992B-1CD9CA8A83FB}" type="parTrans" cxnId="{C660BB4E-D49D-412F-9AB7-B91F42370FD7}">
      <dgm:prSet/>
      <dgm:spPr/>
      <dgm:t>
        <a:bodyPr/>
        <a:lstStyle/>
        <a:p>
          <a:endParaRPr lang="pl-PL"/>
        </a:p>
      </dgm:t>
    </dgm:pt>
    <dgm:pt modelId="{D4731DE8-3024-4CEA-A00B-5C057CC247D0}" type="sibTrans" cxnId="{C660BB4E-D49D-412F-9AB7-B91F42370FD7}">
      <dgm:prSet/>
      <dgm:spPr/>
      <dgm:t>
        <a:bodyPr/>
        <a:lstStyle/>
        <a:p>
          <a:endParaRPr lang="pl-PL"/>
        </a:p>
      </dgm:t>
    </dgm:pt>
    <dgm:pt modelId="{D92A938D-7298-491B-A19E-D1967768A1CE}">
      <dgm:prSet/>
      <dgm:spPr/>
      <dgm:t>
        <a:bodyPr/>
        <a:lstStyle/>
        <a:p>
          <a:r>
            <a:rPr lang="pl-PL" dirty="0" smtClean="0"/>
            <a:t>wołomiński – 213.714</a:t>
          </a:r>
          <a:endParaRPr lang="pl-PL" dirty="0"/>
        </a:p>
      </dgm:t>
    </dgm:pt>
    <dgm:pt modelId="{CB6F2C20-47BF-49C5-9A53-BC0DE01E7F42}" type="parTrans" cxnId="{D179C377-5D5E-4AD3-B3B6-2C9E82E1FF9D}">
      <dgm:prSet/>
      <dgm:spPr/>
      <dgm:t>
        <a:bodyPr/>
        <a:lstStyle/>
        <a:p>
          <a:endParaRPr lang="pl-PL"/>
        </a:p>
      </dgm:t>
    </dgm:pt>
    <dgm:pt modelId="{EE3F769C-8BED-4934-BA47-4DC67F80C4BD}" type="sibTrans" cxnId="{D179C377-5D5E-4AD3-B3B6-2C9E82E1FF9D}">
      <dgm:prSet/>
      <dgm:spPr/>
      <dgm:t>
        <a:bodyPr/>
        <a:lstStyle/>
        <a:p>
          <a:endParaRPr lang="pl-PL"/>
        </a:p>
      </dgm:t>
    </dgm:pt>
    <dgm:pt modelId="{B49671D3-AE0E-4CE8-96F0-443ED3758685}">
      <dgm:prSet/>
      <dgm:spPr/>
      <dgm:t>
        <a:bodyPr/>
        <a:lstStyle/>
        <a:p>
          <a:r>
            <a:rPr lang="pl-PL" dirty="0" smtClean="0"/>
            <a:t>nowosądecki – 202.701</a:t>
          </a:r>
          <a:endParaRPr lang="pl-PL" dirty="0"/>
        </a:p>
      </dgm:t>
    </dgm:pt>
    <dgm:pt modelId="{4326F0AE-AEA5-4092-8C5A-AB75256763B5}" type="parTrans" cxnId="{9640B844-F748-4BD5-B16E-A2DC0D17A8AF}">
      <dgm:prSet/>
      <dgm:spPr/>
      <dgm:t>
        <a:bodyPr/>
        <a:lstStyle/>
        <a:p>
          <a:endParaRPr lang="pl-PL"/>
        </a:p>
      </dgm:t>
    </dgm:pt>
    <dgm:pt modelId="{F298E713-08EA-44CF-9C95-E8D0411F79BD}" type="sibTrans" cxnId="{9640B844-F748-4BD5-B16E-A2DC0D17A8AF}">
      <dgm:prSet/>
      <dgm:spPr/>
      <dgm:t>
        <a:bodyPr/>
        <a:lstStyle/>
        <a:p>
          <a:endParaRPr lang="pl-PL"/>
        </a:p>
      </dgm:t>
    </dgm:pt>
    <dgm:pt modelId="{A0F2AEA2-F86D-4619-912A-5D182A02BD46}" type="pres">
      <dgm:prSet presAssocID="{C8A2DF63-1F25-4A72-8DAD-C361CE77F1C5}" presName="linearFlow" presStyleCnt="0">
        <dgm:presLayoutVars>
          <dgm:dir/>
          <dgm:resizeHandles val="exact"/>
        </dgm:presLayoutVars>
      </dgm:prSet>
      <dgm:spPr/>
    </dgm:pt>
    <dgm:pt modelId="{9C01B623-1FFE-4C8E-AEC1-90EF73F41FE0}" type="pres">
      <dgm:prSet presAssocID="{0301B8F3-FECE-4F99-B848-40699E261E10}" presName="composite" presStyleCnt="0"/>
      <dgm:spPr/>
    </dgm:pt>
    <dgm:pt modelId="{99BECBE3-B59C-4A74-8BAC-77FC8448462A}" type="pres">
      <dgm:prSet presAssocID="{0301B8F3-FECE-4F99-B848-40699E261E10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71402E8D-A093-4778-B140-66697C502CC5}" type="pres">
      <dgm:prSet presAssocID="{0301B8F3-FECE-4F99-B848-40699E261E1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79AE8-5888-4000-AD9C-C27E56935935}" type="pres">
      <dgm:prSet presAssocID="{A81C0D03-6701-40AE-A92A-F6086FCCBAC9}" presName="spacing" presStyleCnt="0"/>
      <dgm:spPr/>
    </dgm:pt>
    <dgm:pt modelId="{762AB037-3D1B-4A99-9397-7A63F0ABFB4E}" type="pres">
      <dgm:prSet presAssocID="{8C60A132-B93F-46B0-B326-AB522E0C1377}" presName="composite" presStyleCnt="0"/>
      <dgm:spPr/>
    </dgm:pt>
    <dgm:pt modelId="{6DFC1505-5D85-4195-80B9-AC65069D47A4}" type="pres">
      <dgm:prSet presAssocID="{8C60A132-B93F-46B0-B326-AB522E0C1377}" presName="imgShp" presStyleLbl="fgImgPlace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000" b="-4000"/>
          </a:stretch>
        </a:blipFill>
      </dgm:spPr>
    </dgm:pt>
    <dgm:pt modelId="{F01CEE9A-1CE8-453B-88A4-4232D7CE7F92}" type="pres">
      <dgm:prSet presAssocID="{8C60A132-B93F-46B0-B326-AB522E0C137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DC1525-9AE9-4139-87E0-2220FAB4B89D}" type="pres">
      <dgm:prSet presAssocID="{1DD1CC27-B55F-41C2-AB8F-07E5EB13C8A2}" presName="spacing" presStyleCnt="0"/>
      <dgm:spPr/>
    </dgm:pt>
    <dgm:pt modelId="{3DCFB3B2-842E-4258-BAA1-220E3DBB45B0}" type="pres">
      <dgm:prSet presAssocID="{D92A938D-7298-491B-A19E-D1967768A1CE}" presName="composite" presStyleCnt="0"/>
      <dgm:spPr/>
    </dgm:pt>
    <dgm:pt modelId="{AEA83CFD-62E8-4FD6-8582-0F2F13C8ACDE}" type="pres">
      <dgm:prSet presAssocID="{D92A938D-7298-491B-A19E-D1967768A1CE}" presName="imgShp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28000"/>
          </a:stretch>
        </a:blipFill>
      </dgm:spPr>
    </dgm:pt>
    <dgm:pt modelId="{2E5BE47E-0F9D-4192-B432-898EC86B2773}" type="pres">
      <dgm:prSet presAssocID="{D92A938D-7298-491B-A19E-D1967768A1C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6E9B19-50AC-4709-90B7-FF2829C92C1E}" type="pres">
      <dgm:prSet presAssocID="{EE3F769C-8BED-4934-BA47-4DC67F80C4BD}" presName="spacing" presStyleCnt="0"/>
      <dgm:spPr/>
    </dgm:pt>
    <dgm:pt modelId="{8B4E1E4F-5058-4478-A632-3E39C3CEE8BA}" type="pres">
      <dgm:prSet presAssocID="{B49671D3-AE0E-4CE8-96F0-443ED3758685}" presName="composite" presStyleCnt="0"/>
      <dgm:spPr/>
    </dgm:pt>
    <dgm:pt modelId="{02433C94-9F99-43E8-84EB-B61CA1B61737}" type="pres">
      <dgm:prSet presAssocID="{B49671D3-AE0E-4CE8-96F0-443ED3758685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27173EB-7B05-4671-8ECF-FFA6F9AB0A33}" type="pres">
      <dgm:prSet presAssocID="{B49671D3-AE0E-4CE8-96F0-443ED375868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D49FB4-8132-429C-98D9-C8776A7D7FFB}" type="pres">
      <dgm:prSet presAssocID="{F298E713-08EA-44CF-9C95-E8D0411F79BD}" presName="spacing" presStyleCnt="0"/>
      <dgm:spPr/>
    </dgm:pt>
    <dgm:pt modelId="{A12CFD0D-05FD-4609-BC3A-F97D91A53D98}" type="pres">
      <dgm:prSet presAssocID="{836DB7AF-026A-407F-BD0D-63ACB86B7074}" presName="composite" presStyleCnt="0"/>
      <dgm:spPr/>
    </dgm:pt>
    <dgm:pt modelId="{4B87AFD1-1C4D-4934-8AC3-68E76830E61F}" type="pres">
      <dgm:prSet presAssocID="{836DB7AF-026A-407F-BD0D-63ACB86B7074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518B60F-52E8-47F6-94CC-D16F902D89A6}" type="pres">
      <dgm:prSet presAssocID="{836DB7AF-026A-407F-BD0D-63ACB86B707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40B844-F748-4BD5-B16E-A2DC0D17A8AF}" srcId="{C8A2DF63-1F25-4A72-8DAD-C361CE77F1C5}" destId="{B49671D3-AE0E-4CE8-96F0-443ED3758685}" srcOrd="3" destOrd="0" parTransId="{4326F0AE-AEA5-4092-8C5A-AB75256763B5}" sibTransId="{F298E713-08EA-44CF-9C95-E8D0411F79BD}"/>
    <dgm:cxn modelId="{D179C377-5D5E-4AD3-B3B6-2C9E82E1FF9D}" srcId="{C8A2DF63-1F25-4A72-8DAD-C361CE77F1C5}" destId="{D92A938D-7298-491B-A19E-D1967768A1CE}" srcOrd="2" destOrd="0" parTransId="{CB6F2C20-47BF-49C5-9A53-BC0DE01E7F42}" sibTransId="{EE3F769C-8BED-4934-BA47-4DC67F80C4BD}"/>
    <dgm:cxn modelId="{F5E42766-C2B7-45BF-B2B8-B2D10D2D8C6C}" type="presOf" srcId="{B49671D3-AE0E-4CE8-96F0-443ED3758685}" destId="{927173EB-7B05-4671-8ECF-FFA6F9AB0A33}" srcOrd="0" destOrd="0" presId="urn:microsoft.com/office/officeart/2005/8/layout/vList3#3"/>
    <dgm:cxn modelId="{30813ACF-EE48-4890-A141-0FC3890F7FF3}" type="presOf" srcId="{0301B8F3-FECE-4F99-B848-40699E261E10}" destId="{71402E8D-A093-4778-B140-66697C502CC5}" srcOrd="0" destOrd="0" presId="urn:microsoft.com/office/officeart/2005/8/layout/vList3#3"/>
    <dgm:cxn modelId="{C660BB4E-D49D-412F-9AB7-B91F42370FD7}" srcId="{C8A2DF63-1F25-4A72-8DAD-C361CE77F1C5}" destId="{836DB7AF-026A-407F-BD0D-63ACB86B7074}" srcOrd="4" destOrd="0" parTransId="{9E7CA1B3-D14F-419F-992B-1CD9CA8A83FB}" sibTransId="{D4731DE8-3024-4CEA-A00B-5C057CC247D0}"/>
    <dgm:cxn modelId="{1D6DF2A8-57FD-4FF8-8350-239B11D19653}" type="presOf" srcId="{D92A938D-7298-491B-A19E-D1967768A1CE}" destId="{2E5BE47E-0F9D-4192-B432-898EC86B2773}" srcOrd="0" destOrd="0" presId="urn:microsoft.com/office/officeart/2005/8/layout/vList3#3"/>
    <dgm:cxn modelId="{56C58A40-E3BA-4B83-AEC8-DCE2C176AAB0}" type="presOf" srcId="{C8A2DF63-1F25-4A72-8DAD-C361CE77F1C5}" destId="{A0F2AEA2-F86D-4619-912A-5D182A02BD46}" srcOrd="0" destOrd="0" presId="urn:microsoft.com/office/officeart/2005/8/layout/vList3#3"/>
    <dgm:cxn modelId="{D13E0854-8E5C-4407-8BEF-28F41E889B49}" srcId="{C8A2DF63-1F25-4A72-8DAD-C361CE77F1C5}" destId="{8C60A132-B93F-46B0-B326-AB522E0C1377}" srcOrd="1" destOrd="0" parTransId="{E0BE5250-0106-4D81-803E-E60AF712F451}" sibTransId="{1DD1CC27-B55F-41C2-AB8F-07E5EB13C8A2}"/>
    <dgm:cxn modelId="{EA65FEC9-A041-4AAE-B299-7B788B234F8E}" type="presOf" srcId="{836DB7AF-026A-407F-BD0D-63ACB86B7074}" destId="{7518B60F-52E8-47F6-94CC-D16F902D89A6}" srcOrd="0" destOrd="0" presId="urn:microsoft.com/office/officeart/2005/8/layout/vList3#3"/>
    <dgm:cxn modelId="{EB64A800-7F04-4A63-9036-8C8B13A9A2B4}" srcId="{C8A2DF63-1F25-4A72-8DAD-C361CE77F1C5}" destId="{0301B8F3-FECE-4F99-B848-40699E261E10}" srcOrd="0" destOrd="0" parTransId="{36AFE5EB-940A-495F-95F9-523155508D14}" sibTransId="{A81C0D03-6701-40AE-A92A-F6086FCCBAC9}"/>
    <dgm:cxn modelId="{41F281BC-5251-44B3-98BE-0BCBAE20731F}" type="presOf" srcId="{8C60A132-B93F-46B0-B326-AB522E0C1377}" destId="{F01CEE9A-1CE8-453B-88A4-4232D7CE7F92}" srcOrd="0" destOrd="0" presId="urn:microsoft.com/office/officeart/2005/8/layout/vList3#3"/>
    <dgm:cxn modelId="{D5382FBB-7790-4629-BD20-680B85DA28C2}" type="presParOf" srcId="{A0F2AEA2-F86D-4619-912A-5D182A02BD46}" destId="{9C01B623-1FFE-4C8E-AEC1-90EF73F41FE0}" srcOrd="0" destOrd="0" presId="urn:microsoft.com/office/officeart/2005/8/layout/vList3#3"/>
    <dgm:cxn modelId="{08497676-50EB-4472-88DD-A7405735A6C6}" type="presParOf" srcId="{9C01B623-1FFE-4C8E-AEC1-90EF73F41FE0}" destId="{99BECBE3-B59C-4A74-8BAC-77FC8448462A}" srcOrd="0" destOrd="0" presId="urn:microsoft.com/office/officeart/2005/8/layout/vList3#3"/>
    <dgm:cxn modelId="{216DA64A-4FE7-4E86-9B90-65D5C35EE1CB}" type="presParOf" srcId="{9C01B623-1FFE-4C8E-AEC1-90EF73F41FE0}" destId="{71402E8D-A093-4778-B140-66697C502CC5}" srcOrd="1" destOrd="0" presId="urn:microsoft.com/office/officeart/2005/8/layout/vList3#3"/>
    <dgm:cxn modelId="{F2FA473E-9A60-4523-A21F-FD512881124C}" type="presParOf" srcId="{A0F2AEA2-F86D-4619-912A-5D182A02BD46}" destId="{FEA79AE8-5888-4000-AD9C-C27E56935935}" srcOrd="1" destOrd="0" presId="urn:microsoft.com/office/officeart/2005/8/layout/vList3#3"/>
    <dgm:cxn modelId="{89C9EEED-C041-4675-BEF3-7AA4F67ADD4E}" type="presParOf" srcId="{A0F2AEA2-F86D-4619-912A-5D182A02BD46}" destId="{762AB037-3D1B-4A99-9397-7A63F0ABFB4E}" srcOrd="2" destOrd="0" presId="urn:microsoft.com/office/officeart/2005/8/layout/vList3#3"/>
    <dgm:cxn modelId="{0D3401F2-1CA8-4275-BFA8-1F9A82D9FBA0}" type="presParOf" srcId="{762AB037-3D1B-4A99-9397-7A63F0ABFB4E}" destId="{6DFC1505-5D85-4195-80B9-AC65069D47A4}" srcOrd="0" destOrd="0" presId="urn:microsoft.com/office/officeart/2005/8/layout/vList3#3"/>
    <dgm:cxn modelId="{AAEBC62C-8516-4A64-94D8-4B3D97C0A2A7}" type="presParOf" srcId="{762AB037-3D1B-4A99-9397-7A63F0ABFB4E}" destId="{F01CEE9A-1CE8-453B-88A4-4232D7CE7F92}" srcOrd="1" destOrd="0" presId="urn:microsoft.com/office/officeart/2005/8/layout/vList3#3"/>
    <dgm:cxn modelId="{2A4375BC-C6C8-4D5E-B803-793E181251F6}" type="presParOf" srcId="{A0F2AEA2-F86D-4619-912A-5D182A02BD46}" destId="{37DC1525-9AE9-4139-87E0-2220FAB4B89D}" srcOrd="3" destOrd="0" presId="urn:microsoft.com/office/officeart/2005/8/layout/vList3#3"/>
    <dgm:cxn modelId="{2741A492-D237-4096-A848-540272BB063D}" type="presParOf" srcId="{A0F2AEA2-F86D-4619-912A-5D182A02BD46}" destId="{3DCFB3B2-842E-4258-BAA1-220E3DBB45B0}" srcOrd="4" destOrd="0" presId="urn:microsoft.com/office/officeart/2005/8/layout/vList3#3"/>
    <dgm:cxn modelId="{6E0398B1-1523-43C4-B657-7CDA416A7BB5}" type="presParOf" srcId="{3DCFB3B2-842E-4258-BAA1-220E3DBB45B0}" destId="{AEA83CFD-62E8-4FD6-8582-0F2F13C8ACDE}" srcOrd="0" destOrd="0" presId="urn:microsoft.com/office/officeart/2005/8/layout/vList3#3"/>
    <dgm:cxn modelId="{F09EE233-8AB1-4741-A8E0-9783C1705E8C}" type="presParOf" srcId="{3DCFB3B2-842E-4258-BAA1-220E3DBB45B0}" destId="{2E5BE47E-0F9D-4192-B432-898EC86B2773}" srcOrd="1" destOrd="0" presId="urn:microsoft.com/office/officeart/2005/8/layout/vList3#3"/>
    <dgm:cxn modelId="{FFE6CA2D-5E0A-4C19-ACFC-940CC83800AB}" type="presParOf" srcId="{A0F2AEA2-F86D-4619-912A-5D182A02BD46}" destId="{026E9B19-50AC-4709-90B7-FF2829C92C1E}" srcOrd="5" destOrd="0" presId="urn:microsoft.com/office/officeart/2005/8/layout/vList3#3"/>
    <dgm:cxn modelId="{94CB9819-8F2D-4570-A55B-CCF47E16F804}" type="presParOf" srcId="{A0F2AEA2-F86D-4619-912A-5D182A02BD46}" destId="{8B4E1E4F-5058-4478-A632-3E39C3CEE8BA}" srcOrd="6" destOrd="0" presId="urn:microsoft.com/office/officeart/2005/8/layout/vList3#3"/>
    <dgm:cxn modelId="{01D3A767-9F87-4D48-B257-425D5C1C3420}" type="presParOf" srcId="{8B4E1E4F-5058-4478-A632-3E39C3CEE8BA}" destId="{02433C94-9F99-43E8-84EB-B61CA1B61737}" srcOrd="0" destOrd="0" presId="urn:microsoft.com/office/officeart/2005/8/layout/vList3#3"/>
    <dgm:cxn modelId="{7C35D3D5-4F83-414C-B59B-4F26A9D0C736}" type="presParOf" srcId="{8B4E1E4F-5058-4478-A632-3E39C3CEE8BA}" destId="{927173EB-7B05-4671-8ECF-FFA6F9AB0A33}" srcOrd="1" destOrd="0" presId="urn:microsoft.com/office/officeart/2005/8/layout/vList3#3"/>
    <dgm:cxn modelId="{38CE3569-D01D-45C2-8D0F-C2C0CC2D3D86}" type="presParOf" srcId="{A0F2AEA2-F86D-4619-912A-5D182A02BD46}" destId="{DBD49FB4-8132-429C-98D9-C8776A7D7FFB}" srcOrd="7" destOrd="0" presId="urn:microsoft.com/office/officeart/2005/8/layout/vList3#3"/>
    <dgm:cxn modelId="{1AF409FD-98DF-44AC-8AD0-5A648089DF51}" type="presParOf" srcId="{A0F2AEA2-F86D-4619-912A-5D182A02BD46}" destId="{A12CFD0D-05FD-4609-BC3A-F97D91A53D98}" srcOrd="8" destOrd="0" presId="urn:microsoft.com/office/officeart/2005/8/layout/vList3#3"/>
    <dgm:cxn modelId="{449A4205-1155-4D55-888C-6DCDCA66EC3E}" type="presParOf" srcId="{A12CFD0D-05FD-4609-BC3A-F97D91A53D98}" destId="{4B87AFD1-1C4D-4934-8AC3-68E76830E61F}" srcOrd="0" destOrd="0" presId="urn:microsoft.com/office/officeart/2005/8/layout/vList3#3"/>
    <dgm:cxn modelId="{28BB8DE2-C05E-48CA-9648-C38FBFD7D58A}" type="presParOf" srcId="{A12CFD0D-05FD-4609-BC3A-F97D91A53D98}" destId="{7518B60F-52E8-47F6-94CC-D16F902D89A6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A2DF63-1F25-4A72-8DAD-C361CE77F1C5}" type="doc">
      <dgm:prSet loTypeId="urn:microsoft.com/office/officeart/2005/8/layout/vList3#4" loCatId="list" qsTypeId="urn:microsoft.com/office/officeart/2005/8/quickstyle/3d2" qsCatId="3D" csTypeId="urn:microsoft.com/office/officeart/2005/8/colors/accent1_2" csCatId="accent1" phldr="1"/>
      <dgm:spPr/>
    </dgm:pt>
    <dgm:pt modelId="{0301B8F3-FECE-4F99-B848-40699E261E10}">
      <dgm:prSet phldrT="[Tekst]"/>
      <dgm:spPr/>
      <dgm:t>
        <a:bodyPr/>
        <a:lstStyle/>
        <a:p>
          <a:r>
            <a:rPr lang="pl-PL" dirty="0" smtClean="0"/>
            <a:t>sejneński – 21.013</a:t>
          </a:r>
          <a:endParaRPr lang="pl-PL" dirty="0"/>
        </a:p>
      </dgm:t>
    </dgm:pt>
    <dgm:pt modelId="{36AFE5EB-940A-495F-95F9-523155508D14}" type="parTrans" cxnId="{EB64A800-7F04-4A63-9036-8C8B13A9A2B4}">
      <dgm:prSet/>
      <dgm:spPr/>
      <dgm:t>
        <a:bodyPr/>
        <a:lstStyle/>
        <a:p>
          <a:endParaRPr lang="pl-PL"/>
        </a:p>
      </dgm:t>
    </dgm:pt>
    <dgm:pt modelId="{A81C0D03-6701-40AE-A92A-F6086FCCBAC9}" type="sibTrans" cxnId="{EB64A800-7F04-4A63-9036-8C8B13A9A2B4}">
      <dgm:prSet/>
      <dgm:spPr/>
      <dgm:t>
        <a:bodyPr/>
        <a:lstStyle/>
        <a:p>
          <a:endParaRPr lang="pl-PL"/>
        </a:p>
      </dgm:t>
    </dgm:pt>
    <dgm:pt modelId="{8C60A132-B93F-46B0-B326-AB522E0C1377}">
      <dgm:prSet phldrT="[Tekst]"/>
      <dgm:spPr/>
      <dgm:t>
        <a:bodyPr/>
        <a:lstStyle/>
        <a:p>
          <a:r>
            <a:rPr lang="pl-PL" dirty="0" smtClean="0"/>
            <a:t>węgorzewski – 23.327</a:t>
          </a:r>
          <a:endParaRPr lang="pl-PL" dirty="0"/>
        </a:p>
      </dgm:t>
    </dgm:pt>
    <dgm:pt modelId="{E0BE5250-0106-4D81-803E-E60AF712F451}" type="parTrans" cxnId="{D13E0854-8E5C-4407-8BEF-28F41E889B49}">
      <dgm:prSet/>
      <dgm:spPr/>
      <dgm:t>
        <a:bodyPr/>
        <a:lstStyle/>
        <a:p>
          <a:endParaRPr lang="pl-PL"/>
        </a:p>
      </dgm:t>
    </dgm:pt>
    <dgm:pt modelId="{1DD1CC27-B55F-41C2-AB8F-07E5EB13C8A2}" type="sibTrans" cxnId="{D13E0854-8E5C-4407-8BEF-28F41E889B49}">
      <dgm:prSet/>
      <dgm:spPr/>
      <dgm:t>
        <a:bodyPr/>
        <a:lstStyle/>
        <a:p>
          <a:endParaRPr lang="pl-PL"/>
        </a:p>
      </dgm:t>
    </dgm:pt>
    <dgm:pt modelId="{836DB7AF-026A-407F-BD0D-63ACB86B7074}">
      <dgm:prSet phldrT="[Tekst]"/>
      <dgm:spPr/>
      <dgm:t>
        <a:bodyPr/>
        <a:lstStyle/>
        <a:p>
          <a:r>
            <a:rPr lang="pl-PL" dirty="0" smtClean="0"/>
            <a:t>gołdapski – 26.642</a:t>
          </a:r>
          <a:endParaRPr lang="pl-PL" dirty="0"/>
        </a:p>
      </dgm:t>
    </dgm:pt>
    <dgm:pt modelId="{9E7CA1B3-D14F-419F-992B-1CD9CA8A83FB}" type="parTrans" cxnId="{C660BB4E-D49D-412F-9AB7-B91F42370FD7}">
      <dgm:prSet/>
      <dgm:spPr/>
      <dgm:t>
        <a:bodyPr/>
        <a:lstStyle/>
        <a:p>
          <a:endParaRPr lang="pl-PL"/>
        </a:p>
      </dgm:t>
    </dgm:pt>
    <dgm:pt modelId="{D4731DE8-3024-4CEA-A00B-5C057CC247D0}" type="sibTrans" cxnId="{C660BB4E-D49D-412F-9AB7-B91F42370FD7}">
      <dgm:prSet/>
      <dgm:spPr/>
      <dgm:t>
        <a:bodyPr/>
        <a:lstStyle/>
        <a:p>
          <a:endParaRPr lang="pl-PL"/>
        </a:p>
      </dgm:t>
    </dgm:pt>
    <dgm:pt modelId="{D92A938D-7298-491B-A19E-D1967768A1CE}">
      <dgm:prSet/>
      <dgm:spPr/>
      <dgm:t>
        <a:bodyPr/>
        <a:lstStyle/>
        <a:p>
          <a:r>
            <a:rPr lang="pl-PL" dirty="0" smtClean="0"/>
            <a:t>bieszczadzki – 22.001</a:t>
          </a:r>
          <a:endParaRPr lang="pl-PL" dirty="0"/>
        </a:p>
      </dgm:t>
    </dgm:pt>
    <dgm:pt modelId="{CB6F2C20-47BF-49C5-9A53-BC0DE01E7F42}" type="parTrans" cxnId="{D179C377-5D5E-4AD3-B3B6-2C9E82E1FF9D}">
      <dgm:prSet/>
      <dgm:spPr/>
      <dgm:t>
        <a:bodyPr/>
        <a:lstStyle/>
        <a:p>
          <a:endParaRPr lang="pl-PL"/>
        </a:p>
      </dgm:t>
    </dgm:pt>
    <dgm:pt modelId="{EE3F769C-8BED-4934-BA47-4DC67F80C4BD}" type="sibTrans" cxnId="{D179C377-5D5E-4AD3-B3B6-2C9E82E1FF9D}">
      <dgm:prSet/>
      <dgm:spPr/>
      <dgm:t>
        <a:bodyPr/>
        <a:lstStyle/>
        <a:p>
          <a:endParaRPr lang="pl-PL"/>
        </a:p>
      </dgm:t>
    </dgm:pt>
    <dgm:pt modelId="{B49671D3-AE0E-4CE8-96F0-443ED3758685}">
      <dgm:prSet/>
      <dgm:spPr/>
      <dgm:t>
        <a:bodyPr/>
        <a:lstStyle/>
        <a:p>
          <a:r>
            <a:rPr lang="pl-PL" dirty="0" smtClean="0"/>
            <a:t>leski – 26.608</a:t>
          </a:r>
          <a:endParaRPr lang="pl-PL" dirty="0"/>
        </a:p>
      </dgm:t>
    </dgm:pt>
    <dgm:pt modelId="{4326F0AE-AEA5-4092-8C5A-AB75256763B5}" type="parTrans" cxnId="{9640B844-F748-4BD5-B16E-A2DC0D17A8AF}">
      <dgm:prSet/>
      <dgm:spPr/>
      <dgm:t>
        <a:bodyPr/>
        <a:lstStyle/>
        <a:p>
          <a:endParaRPr lang="pl-PL"/>
        </a:p>
      </dgm:t>
    </dgm:pt>
    <dgm:pt modelId="{F298E713-08EA-44CF-9C95-E8D0411F79BD}" type="sibTrans" cxnId="{9640B844-F748-4BD5-B16E-A2DC0D17A8AF}">
      <dgm:prSet/>
      <dgm:spPr/>
      <dgm:t>
        <a:bodyPr/>
        <a:lstStyle/>
        <a:p>
          <a:endParaRPr lang="pl-PL"/>
        </a:p>
      </dgm:t>
    </dgm:pt>
    <dgm:pt modelId="{A0F2AEA2-F86D-4619-912A-5D182A02BD46}" type="pres">
      <dgm:prSet presAssocID="{C8A2DF63-1F25-4A72-8DAD-C361CE77F1C5}" presName="linearFlow" presStyleCnt="0">
        <dgm:presLayoutVars>
          <dgm:dir/>
          <dgm:resizeHandles val="exact"/>
        </dgm:presLayoutVars>
      </dgm:prSet>
      <dgm:spPr/>
    </dgm:pt>
    <dgm:pt modelId="{9C01B623-1FFE-4C8E-AEC1-90EF73F41FE0}" type="pres">
      <dgm:prSet presAssocID="{0301B8F3-FECE-4F99-B848-40699E261E10}" presName="composite" presStyleCnt="0"/>
      <dgm:spPr/>
    </dgm:pt>
    <dgm:pt modelId="{99BECBE3-B59C-4A74-8BAC-77FC8448462A}" type="pres">
      <dgm:prSet presAssocID="{0301B8F3-FECE-4F99-B848-40699E261E10}" presName="imgShp" presStyleLbl="fgImgPlace1" presStyleIdx="0" presStyleCnt="5"/>
      <dgm:spPr>
        <a:blipFill dpi="0" rotWithShape="1">
          <a:blip xmlns:r="http://schemas.openxmlformats.org/officeDocument/2006/relationships" r:embed="rId1"/>
          <a:srcRect/>
          <a:stretch>
            <a:fillRect l="-12000" t="-3000" r="-12000" b="-24000"/>
          </a:stretch>
        </a:blipFill>
      </dgm:spPr>
    </dgm:pt>
    <dgm:pt modelId="{71402E8D-A093-4778-B140-66697C502CC5}" type="pres">
      <dgm:prSet presAssocID="{0301B8F3-FECE-4F99-B848-40699E261E1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79AE8-5888-4000-AD9C-C27E56935935}" type="pres">
      <dgm:prSet presAssocID="{A81C0D03-6701-40AE-A92A-F6086FCCBAC9}" presName="spacing" presStyleCnt="0"/>
      <dgm:spPr/>
    </dgm:pt>
    <dgm:pt modelId="{762AB037-3D1B-4A99-9397-7A63F0ABFB4E}" type="pres">
      <dgm:prSet presAssocID="{8C60A132-B93F-46B0-B326-AB522E0C1377}" presName="composite" presStyleCnt="0"/>
      <dgm:spPr/>
    </dgm:pt>
    <dgm:pt modelId="{6DFC1505-5D85-4195-80B9-AC65069D47A4}" type="pres">
      <dgm:prSet presAssocID="{8C60A132-B93F-46B0-B326-AB522E0C1377}" presName="imgShp" presStyleLbl="fgImgPlace1" presStyleIdx="1" presStyleCnt="5"/>
      <dgm:spPr>
        <a:blipFill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F01CEE9A-1CE8-453B-88A4-4232D7CE7F92}" type="pres">
      <dgm:prSet presAssocID="{8C60A132-B93F-46B0-B326-AB522E0C137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DC1525-9AE9-4139-87E0-2220FAB4B89D}" type="pres">
      <dgm:prSet presAssocID="{1DD1CC27-B55F-41C2-AB8F-07E5EB13C8A2}" presName="spacing" presStyleCnt="0"/>
      <dgm:spPr/>
    </dgm:pt>
    <dgm:pt modelId="{3DCFB3B2-842E-4258-BAA1-220E3DBB45B0}" type="pres">
      <dgm:prSet presAssocID="{D92A938D-7298-491B-A19E-D1967768A1CE}" presName="composite" presStyleCnt="0"/>
      <dgm:spPr/>
    </dgm:pt>
    <dgm:pt modelId="{AEA83CFD-62E8-4FD6-8582-0F2F13C8ACDE}" type="pres">
      <dgm:prSet presAssocID="{D92A938D-7298-491B-A19E-D1967768A1CE}" presName="imgShp" presStyleLbl="fgImgPlace1" presStyleIdx="2" presStyleCnt="5"/>
      <dgm:spPr>
        <a:blipFill dpi="0" rotWithShape="1">
          <a:blip xmlns:r="http://schemas.openxmlformats.org/officeDocument/2006/relationships" r:embed="rId3"/>
          <a:srcRect/>
          <a:stretch>
            <a:fillRect b="-26000"/>
          </a:stretch>
        </a:blipFill>
      </dgm:spPr>
    </dgm:pt>
    <dgm:pt modelId="{2E5BE47E-0F9D-4192-B432-898EC86B2773}" type="pres">
      <dgm:prSet presAssocID="{D92A938D-7298-491B-A19E-D1967768A1C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6E9B19-50AC-4709-90B7-FF2829C92C1E}" type="pres">
      <dgm:prSet presAssocID="{EE3F769C-8BED-4934-BA47-4DC67F80C4BD}" presName="spacing" presStyleCnt="0"/>
      <dgm:spPr/>
    </dgm:pt>
    <dgm:pt modelId="{8B4E1E4F-5058-4478-A632-3E39C3CEE8BA}" type="pres">
      <dgm:prSet presAssocID="{B49671D3-AE0E-4CE8-96F0-443ED3758685}" presName="composite" presStyleCnt="0"/>
      <dgm:spPr/>
    </dgm:pt>
    <dgm:pt modelId="{02433C94-9F99-43E8-84EB-B61CA1B61737}" type="pres">
      <dgm:prSet presAssocID="{B49671D3-AE0E-4CE8-96F0-443ED3758685}" presName="imgShp" presStyleLbl="fgImgPlace1" presStyleIdx="3" presStyleCnt="5"/>
      <dgm:spPr>
        <a:blipFill dpi="0" rotWithShape="1">
          <a:blip xmlns:r="http://schemas.openxmlformats.org/officeDocument/2006/relationships" r:embed="rId4"/>
          <a:srcRect/>
          <a:stretch>
            <a:fillRect t="-6000" b="-29000"/>
          </a:stretch>
        </a:blipFill>
      </dgm:spPr>
    </dgm:pt>
    <dgm:pt modelId="{927173EB-7B05-4671-8ECF-FFA6F9AB0A33}" type="pres">
      <dgm:prSet presAssocID="{B49671D3-AE0E-4CE8-96F0-443ED375868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D49FB4-8132-429C-98D9-C8776A7D7FFB}" type="pres">
      <dgm:prSet presAssocID="{F298E713-08EA-44CF-9C95-E8D0411F79BD}" presName="spacing" presStyleCnt="0"/>
      <dgm:spPr/>
    </dgm:pt>
    <dgm:pt modelId="{A12CFD0D-05FD-4609-BC3A-F97D91A53D98}" type="pres">
      <dgm:prSet presAssocID="{836DB7AF-026A-407F-BD0D-63ACB86B7074}" presName="composite" presStyleCnt="0"/>
      <dgm:spPr/>
    </dgm:pt>
    <dgm:pt modelId="{4B87AFD1-1C4D-4934-8AC3-68E76830E61F}" type="pres">
      <dgm:prSet presAssocID="{836DB7AF-026A-407F-BD0D-63ACB86B7074}" presName="imgShp" presStyleLbl="fgImgPlace1" presStyleIdx="4" presStyleCnt="5"/>
      <dgm:spPr>
        <a:blipFill dpi="0" rotWithShape="1">
          <a:blip xmlns:r="http://schemas.openxmlformats.org/officeDocument/2006/relationships" r:embed="rId5"/>
          <a:srcRect/>
          <a:stretch>
            <a:fillRect l="-5000" r="-10000" b="-43000"/>
          </a:stretch>
        </a:blipFill>
      </dgm:spPr>
    </dgm:pt>
    <dgm:pt modelId="{7518B60F-52E8-47F6-94CC-D16F902D89A6}" type="pres">
      <dgm:prSet presAssocID="{836DB7AF-026A-407F-BD0D-63ACB86B707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40B844-F748-4BD5-B16E-A2DC0D17A8AF}" srcId="{C8A2DF63-1F25-4A72-8DAD-C361CE77F1C5}" destId="{B49671D3-AE0E-4CE8-96F0-443ED3758685}" srcOrd="3" destOrd="0" parTransId="{4326F0AE-AEA5-4092-8C5A-AB75256763B5}" sibTransId="{F298E713-08EA-44CF-9C95-E8D0411F79BD}"/>
    <dgm:cxn modelId="{D179C377-5D5E-4AD3-B3B6-2C9E82E1FF9D}" srcId="{C8A2DF63-1F25-4A72-8DAD-C361CE77F1C5}" destId="{D92A938D-7298-491B-A19E-D1967768A1CE}" srcOrd="2" destOrd="0" parTransId="{CB6F2C20-47BF-49C5-9A53-BC0DE01E7F42}" sibTransId="{EE3F769C-8BED-4934-BA47-4DC67F80C4BD}"/>
    <dgm:cxn modelId="{5BBCCAFF-A2B4-4D09-A5B7-CA0F4C92AD76}" type="presOf" srcId="{D92A938D-7298-491B-A19E-D1967768A1CE}" destId="{2E5BE47E-0F9D-4192-B432-898EC86B2773}" srcOrd="0" destOrd="0" presId="urn:microsoft.com/office/officeart/2005/8/layout/vList3#4"/>
    <dgm:cxn modelId="{C660BB4E-D49D-412F-9AB7-B91F42370FD7}" srcId="{C8A2DF63-1F25-4A72-8DAD-C361CE77F1C5}" destId="{836DB7AF-026A-407F-BD0D-63ACB86B7074}" srcOrd="4" destOrd="0" parTransId="{9E7CA1B3-D14F-419F-992B-1CD9CA8A83FB}" sibTransId="{D4731DE8-3024-4CEA-A00B-5C057CC247D0}"/>
    <dgm:cxn modelId="{A190B0B1-2E3B-4402-AC9D-714550FADFCB}" type="presOf" srcId="{0301B8F3-FECE-4F99-B848-40699E261E10}" destId="{71402E8D-A093-4778-B140-66697C502CC5}" srcOrd="0" destOrd="0" presId="urn:microsoft.com/office/officeart/2005/8/layout/vList3#4"/>
    <dgm:cxn modelId="{D13E0854-8E5C-4407-8BEF-28F41E889B49}" srcId="{C8A2DF63-1F25-4A72-8DAD-C361CE77F1C5}" destId="{8C60A132-B93F-46B0-B326-AB522E0C1377}" srcOrd="1" destOrd="0" parTransId="{E0BE5250-0106-4D81-803E-E60AF712F451}" sibTransId="{1DD1CC27-B55F-41C2-AB8F-07E5EB13C8A2}"/>
    <dgm:cxn modelId="{315FA7F2-5EA7-43E8-B860-ECF5B9A9752A}" type="presOf" srcId="{C8A2DF63-1F25-4A72-8DAD-C361CE77F1C5}" destId="{A0F2AEA2-F86D-4619-912A-5D182A02BD46}" srcOrd="0" destOrd="0" presId="urn:microsoft.com/office/officeart/2005/8/layout/vList3#4"/>
    <dgm:cxn modelId="{D088B07B-E920-4A8F-B063-5C2A25817D2D}" type="presOf" srcId="{8C60A132-B93F-46B0-B326-AB522E0C1377}" destId="{F01CEE9A-1CE8-453B-88A4-4232D7CE7F92}" srcOrd="0" destOrd="0" presId="urn:microsoft.com/office/officeart/2005/8/layout/vList3#4"/>
    <dgm:cxn modelId="{77771EB2-B468-454A-BF1E-EE03EC308198}" type="presOf" srcId="{836DB7AF-026A-407F-BD0D-63ACB86B7074}" destId="{7518B60F-52E8-47F6-94CC-D16F902D89A6}" srcOrd="0" destOrd="0" presId="urn:microsoft.com/office/officeart/2005/8/layout/vList3#4"/>
    <dgm:cxn modelId="{EB64A800-7F04-4A63-9036-8C8B13A9A2B4}" srcId="{C8A2DF63-1F25-4A72-8DAD-C361CE77F1C5}" destId="{0301B8F3-FECE-4F99-B848-40699E261E10}" srcOrd="0" destOrd="0" parTransId="{36AFE5EB-940A-495F-95F9-523155508D14}" sibTransId="{A81C0D03-6701-40AE-A92A-F6086FCCBAC9}"/>
    <dgm:cxn modelId="{22E5114B-0674-4B7A-84E6-18FEE3DFBCFC}" type="presOf" srcId="{B49671D3-AE0E-4CE8-96F0-443ED3758685}" destId="{927173EB-7B05-4671-8ECF-FFA6F9AB0A33}" srcOrd="0" destOrd="0" presId="urn:microsoft.com/office/officeart/2005/8/layout/vList3#4"/>
    <dgm:cxn modelId="{491E9AC0-24C3-4BE6-B488-580A4F168807}" type="presParOf" srcId="{A0F2AEA2-F86D-4619-912A-5D182A02BD46}" destId="{9C01B623-1FFE-4C8E-AEC1-90EF73F41FE0}" srcOrd="0" destOrd="0" presId="urn:microsoft.com/office/officeart/2005/8/layout/vList3#4"/>
    <dgm:cxn modelId="{DE49648B-CEB1-450B-9A3E-5DBB69283798}" type="presParOf" srcId="{9C01B623-1FFE-4C8E-AEC1-90EF73F41FE0}" destId="{99BECBE3-B59C-4A74-8BAC-77FC8448462A}" srcOrd="0" destOrd="0" presId="urn:microsoft.com/office/officeart/2005/8/layout/vList3#4"/>
    <dgm:cxn modelId="{1C11C375-CA44-4003-A311-C97824D5DD55}" type="presParOf" srcId="{9C01B623-1FFE-4C8E-AEC1-90EF73F41FE0}" destId="{71402E8D-A093-4778-B140-66697C502CC5}" srcOrd="1" destOrd="0" presId="urn:microsoft.com/office/officeart/2005/8/layout/vList3#4"/>
    <dgm:cxn modelId="{C026FB59-1DA0-4085-9AD4-DDE4CD3CD87B}" type="presParOf" srcId="{A0F2AEA2-F86D-4619-912A-5D182A02BD46}" destId="{FEA79AE8-5888-4000-AD9C-C27E56935935}" srcOrd="1" destOrd="0" presId="urn:microsoft.com/office/officeart/2005/8/layout/vList3#4"/>
    <dgm:cxn modelId="{8465ECFD-C4E2-4385-896A-A31992754C01}" type="presParOf" srcId="{A0F2AEA2-F86D-4619-912A-5D182A02BD46}" destId="{762AB037-3D1B-4A99-9397-7A63F0ABFB4E}" srcOrd="2" destOrd="0" presId="urn:microsoft.com/office/officeart/2005/8/layout/vList3#4"/>
    <dgm:cxn modelId="{2F86AD6B-0DAD-462B-969F-322001D67360}" type="presParOf" srcId="{762AB037-3D1B-4A99-9397-7A63F0ABFB4E}" destId="{6DFC1505-5D85-4195-80B9-AC65069D47A4}" srcOrd="0" destOrd="0" presId="urn:microsoft.com/office/officeart/2005/8/layout/vList3#4"/>
    <dgm:cxn modelId="{BDA9A21B-4AE3-4689-86F6-9D5F9746B990}" type="presParOf" srcId="{762AB037-3D1B-4A99-9397-7A63F0ABFB4E}" destId="{F01CEE9A-1CE8-453B-88A4-4232D7CE7F92}" srcOrd="1" destOrd="0" presId="urn:microsoft.com/office/officeart/2005/8/layout/vList3#4"/>
    <dgm:cxn modelId="{20C622EE-9482-4B03-B89A-E0F32E69F391}" type="presParOf" srcId="{A0F2AEA2-F86D-4619-912A-5D182A02BD46}" destId="{37DC1525-9AE9-4139-87E0-2220FAB4B89D}" srcOrd="3" destOrd="0" presId="urn:microsoft.com/office/officeart/2005/8/layout/vList3#4"/>
    <dgm:cxn modelId="{C46118EB-69EF-4702-811F-D1230F5F44AF}" type="presParOf" srcId="{A0F2AEA2-F86D-4619-912A-5D182A02BD46}" destId="{3DCFB3B2-842E-4258-BAA1-220E3DBB45B0}" srcOrd="4" destOrd="0" presId="urn:microsoft.com/office/officeart/2005/8/layout/vList3#4"/>
    <dgm:cxn modelId="{2D6C0277-513F-4C3F-A19D-A082AF573C43}" type="presParOf" srcId="{3DCFB3B2-842E-4258-BAA1-220E3DBB45B0}" destId="{AEA83CFD-62E8-4FD6-8582-0F2F13C8ACDE}" srcOrd="0" destOrd="0" presId="urn:microsoft.com/office/officeart/2005/8/layout/vList3#4"/>
    <dgm:cxn modelId="{0042E686-D058-499A-97F4-432A713EF24D}" type="presParOf" srcId="{3DCFB3B2-842E-4258-BAA1-220E3DBB45B0}" destId="{2E5BE47E-0F9D-4192-B432-898EC86B2773}" srcOrd="1" destOrd="0" presId="urn:microsoft.com/office/officeart/2005/8/layout/vList3#4"/>
    <dgm:cxn modelId="{4C508D79-AF0F-431C-B30B-8A7A7F5CD16F}" type="presParOf" srcId="{A0F2AEA2-F86D-4619-912A-5D182A02BD46}" destId="{026E9B19-50AC-4709-90B7-FF2829C92C1E}" srcOrd="5" destOrd="0" presId="urn:microsoft.com/office/officeart/2005/8/layout/vList3#4"/>
    <dgm:cxn modelId="{1C49C2DA-0C97-48ED-A8AB-7D037EF783C7}" type="presParOf" srcId="{A0F2AEA2-F86D-4619-912A-5D182A02BD46}" destId="{8B4E1E4F-5058-4478-A632-3E39C3CEE8BA}" srcOrd="6" destOrd="0" presId="urn:microsoft.com/office/officeart/2005/8/layout/vList3#4"/>
    <dgm:cxn modelId="{44DE7D8F-83EB-4935-83C2-FF37E5F3E205}" type="presParOf" srcId="{8B4E1E4F-5058-4478-A632-3E39C3CEE8BA}" destId="{02433C94-9F99-43E8-84EB-B61CA1B61737}" srcOrd="0" destOrd="0" presId="urn:microsoft.com/office/officeart/2005/8/layout/vList3#4"/>
    <dgm:cxn modelId="{6A4C237B-9010-48FF-A8C6-EB1A8190C742}" type="presParOf" srcId="{8B4E1E4F-5058-4478-A632-3E39C3CEE8BA}" destId="{927173EB-7B05-4671-8ECF-FFA6F9AB0A33}" srcOrd="1" destOrd="0" presId="urn:microsoft.com/office/officeart/2005/8/layout/vList3#4"/>
    <dgm:cxn modelId="{F6780028-8448-4AFD-8D68-D2566C609ACB}" type="presParOf" srcId="{A0F2AEA2-F86D-4619-912A-5D182A02BD46}" destId="{DBD49FB4-8132-429C-98D9-C8776A7D7FFB}" srcOrd="7" destOrd="0" presId="urn:microsoft.com/office/officeart/2005/8/layout/vList3#4"/>
    <dgm:cxn modelId="{06693392-F674-4E4D-89FC-B1F8E63E021D}" type="presParOf" srcId="{A0F2AEA2-F86D-4619-912A-5D182A02BD46}" destId="{A12CFD0D-05FD-4609-BC3A-F97D91A53D98}" srcOrd="8" destOrd="0" presId="urn:microsoft.com/office/officeart/2005/8/layout/vList3#4"/>
    <dgm:cxn modelId="{97142F8C-BF95-40E7-ACED-02D158C5B607}" type="presParOf" srcId="{A12CFD0D-05FD-4609-BC3A-F97D91A53D98}" destId="{4B87AFD1-1C4D-4934-8AC3-68E76830E61F}" srcOrd="0" destOrd="0" presId="urn:microsoft.com/office/officeart/2005/8/layout/vList3#4"/>
    <dgm:cxn modelId="{B1FD0105-E74D-4E7A-8E81-D5B8A742B08A}" type="presParOf" srcId="{A12CFD0D-05FD-4609-BC3A-F97D91A53D98}" destId="{7518B60F-52E8-47F6-94CC-D16F902D89A6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8F667A-6F06-43DE-A8A8-968DFA0CE99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pl-PL"/>
        </a:p>
      </dgm:t>
    </dgm:pt>
    <dgm:pt modelId="{8B394A19-A74D-434F-8779-D24B9CD72063}">
      <dgm:prSet phldrT="[Tekst]" custT="1"/>
      <dgm:spPr/>
      <dgm:t>
        <a:bodyPr/>
        <a:lstStyle/>
        <a:p>
          <a:r>
            <a:rPr lang="pl-PL" sz="1800" dirty="0" smtClean="0"/>
            <a:t>Kolejowe połączenia pasażerskie </a:t>
          </a:r>
          <a:r>
            <a:rPr lang="pl-PL" sz="1800" b="1" dirty="0" smtClean="0"/>
            <a:t>nie docierają na teren 51 polskich powiatów</a:t>
          </a:r>
          <a:r>
            <a:rPr lang="pl-PL" sz="1800" dirty="0" smtClean="0"/>
            <a:t> zamieszkałych przez </a:t>
          </a:r>
          <a:r>
            <a:rPr lang="pl-PL" sz="1800" b="1" dirty="0" smtClean="0"/>
            <a:t>2,9 mln mieszkańców</a:t>
          </a:r>
          <a:endParaRPr lang="pl-PL" sz="1800" b="1" dirty="0"/>
        </a:p>
      </dgm:t>
    </dgm:pt>
    <dgm:pt modelId="{5F8E9B37-D9EE-4AC1-974D-D55C360F2C9B}" type="parTrans" cxnId="{C8DC21D2-A11D-4845-8794-BDC41C85E7E8}">
      <dgm:prSet/>
      <dgm:spPr/>
      <dgm:t>
        <a:bodyPr/>
        <a:lstStyle/>
        <a:p>
          <a:endParaRPr lang="pl-PL"/>
        </a:p>
      </dgm:t>
    </dgm:pt>
    <dgm:pt modelId="{49F01C8F-AB23-4852-BCA3-C770F8CFC85D}" type="sibTrans" cxnId="{C8DC21D2-A11D-4845-8794-BDC41C85E7E8}">
      <dgm:prSet/>
      <dgm:spPr/>
      <dgm:t>
        <a:bodyPr/>
        <a:lstStyle/>
        <a:p>
          <a:endParaRPr lang="pl-PL"/>
        </a:p>
      </dgm:t>
    </dgm:pt>
    <dgm:pt modelId="{0AD825E5-B6FC-40D5-9CD9-0DEC6B04188F}">
      <dgm:prSet phldrT="[Tekst]" custT="1"/>
      <dgm:spPr/>
      <dgm:t>
        <a:bodyPr/>
        <a:lstStyle/>
        <a:p>
          <a:r>
            <a:rPr lang="pl-PL" sz="1800" dirty="0" smtClean="0"/>
            <a:t>Niemal </a:t>
          </a:r>
          <a:r>
            <a:rPr lang="pl-PL" sz="1800" b="1" dirty="0" smtClean="0"/>
            <a:t>o połowę zmniejszyła się oferta publicznego transportu </a:t>
          </a:r>
        </a:p>
        <a:p>
          <a:r>
            <a:rPr lang="pl-PL" sz="1600" dirty="0" smtClean="0"/>
            <a:t>Liczba km realizowanych przez autobusy publicznych przewoźników</a:t>
          </a:r>
          <a:br>
            <a:rPr lang="pl-PL" sz="1600" dirty="0" smtClean="0"/>
          </a:br>
          <a:r>
            <a:rPr lang="pl-PL" sz="1600" dirty="0" smtClean="0"/>
            <a:t>w 1990 roku – 1,348 mld, a w 2010 roku – 716 mln</a:t>
          </a:r>
          <a:endParaRPr lang="pl-PL" sz="1600" dirty="0"/>
        </a:p>
      </dgm:t>
    </dgm:pt>
    <dgm:pt modelId="{0DD6A14D-6E4C-41E8-A5C8-61B0EDF2FE4F}" type="parTrans" cxnId="{C319E801-19AF-4035-A9DD-5F9EE6A1C8F0}">
      <dgm:prSet/>
      <dgm:spPr/>
      <dgm:t>
        <a:bodyPr/>
        <a:lstStyle/>
        <a:p>
          <a:endParaRPr lang="pl-PL"/>
        </a:p>
      </dgm:t>
    </dgm:pt>
    <dgm:pt modelId="{E28DD8D2-E96B-45F6-8E3D-5E7A1A5DDA02}" type="sibTrans" cxnId="{C319E801-19AF-4035-A9DD-5F9EE6A1C8F0}">
      <dgm:prSet/>
      <dgm:spPr/>
      <dgm:t>
        <a:bodyPr/>
        <a:lstStyle/>
        <a:p>
          <a:endParaRPr lang="pl-PL"/>
        </a:p>
      </dgm:t>
    </dgm:pt>
    <dgm:pt modelId="{D5D58231-A906-41C2-A378-064FFBB33C6B}">
      <dgm:prSet phldrT="[Tekst]" custT="1"/>
      <dgm:spPr/>
      <dgm:t>
        <a:bodyPr/>
        <a:lstStyle/>
        <a:p>
          <a:r>
            <a:rPr lang="pl-PL" sz="1800" b="1" dirty="0" smtClean="0"/>
            <a:t>Społeczno-ekonomiczne konsekwencje:</a:t>
          </a:r>
        </a:p>
        <a:p>
          <a:r>
            <a:rPr lang="pl-PL" sz="1550" dirty="0" smtClean="0"/>
            <a:t>Pogorszenie dostępu do miejsc pracy, spadek znaczenia małych miast powiatowych jako ośrodków handlowo-usługowych, pogorszony dostęp do edukacji, oddalenie się usług publicznych</a:t>
          </a:r>
          <a:endParaRPr lang="pl-PL" sz="1550" dirty="0"/>
        </a:p>
      </dgm:t>
    </dgm:pt>
    <dgm:pt modelId="{9E74BE4E-9C01-4EE1-945D-8AC025656951}" type="parTrans" cxnId="{E15146B0-9705-46E9-BD31-B749B843D91B}">
      <dgm:prSet/>
      <dgm:spPr/>
      <dgm:t>
        <a:bodyPr/>
        <a:lstStyle/>
        <a:p>
          <a:endParaRPr lang="pl-PL"/>
        </a:p>
      </dgm:t>
    </dgm:pt>
    <dgm:pt modelId="{A872C16E-7F2E-482E-A27B-FE851EBFF6F4}" type="sibTrans" cxnId="{E15146B0-9705-46E9-BD31-B749B843D91B}">
      <dgm:prSet/>
      <dgm:spPr/>
      <dgm:t>
        <a:bodyPr/>
        <a:lstStyle/>
        <a:p>
          <a:endParaRPr lang="pl-PL"/>
        </a:p>
      </dgm:t>
    </dgm:pt>
    <dgm:pt modelId="{DCF0A08C-2424-4372-AD8F-DD0A99EF1F4D}">
      <dgm:prSet custT="1"/>
      <dgm:spPr/>
      <dgm:t>
        <a:bodyPr/>
        <a:lstStyle/>
        <a:p>
          <a:r>
            <a:rPr lang="pl-PL" sz="1800" dirty="0" smtClean="0"/>
            <a:t>Bez obsługi kolejowej pozostaje </a:t>
          </a:r>
          <a:r>
            <a:rPr lang="pl-PL" sz="1800" b="1" dirty="0" smtClean="0"/>
            <a:t>81 miast powiatowych</a:t>
          </a:r>
          <a:endParaRPr lang="pl-PL" sz="1800" b="1" dirty="0"/>
        </a:p>
      </dgm:t>
    </dgm:pt>
    <dgm:pt modelId="{BF3ABF98-B177-491D-BB92-C7BABCEC1CB1}" type="parTrans" cxnId="{3C2829B5-C5CD-41D1-9289-EACB2B2FDE3E}">
      <dgm:prSet/>
      <dgm:spPr/>
      <dgm:t>
        <a:bodyPr/>
        <a:lstStyle/>
        <a:p>
          <a:endParaRPr lang="pl-PL"/>
        </a:p>
      </dgm:t>
    </dgm:pt>
    <dgm:pt modelId="{0A97ABDE-3F8E-4713-975B-9D3224471786}" type="sibTrans" cxnId="{3C2829B5-C5CD-41D1-9289-EACB2B2FDE3E}">
      <dgm:prSet/>
      <dgm:spPr/>
      <dgm:t>
        <a:bodyPr/>
        <a:lstStyle/>
        <a:p>
          <a:endParaRPr lang="pl-PL"/>
        </a:p>
      </dgm:t>
    </dgm:pt>
    <dgm:pt modelId="{4FD2B9AB-719E-4AAD-AAFD-BDB3A00A0920}">
      <dgm:prSet custT="1"/>
      <dgm:spPr/>
      <dgm:t>
        <a:bodyPr/>
        <a:lstStyle/>
        <a:p>
          <a:r>
            <a:rPr lang="pl-PL" sz="1800" b="1" dirty="0" smtClean="0"/>
            <a:t>Połączeń pasażerskich pozbawieni są nawet kilkudziesięciotysięczne miasta </a:t>
          </a:r>
        </a:p>
        <a:p>
          <a:r>
            <a:rPr lang="pl-PL" sz="1600" dirty="0" smtClean="0"/>
            <a:t>Jastrzębie Zdrój – 92,5 tys., Lubin – 74 tys., Siemianowice Śl. – 70,3 tys.,</a:t>
          </a:r>
          <a:br>
            <a:rPr lang="pl-PL" sz="1600" dirty="0" smtClean="0"/>
          </a:br>
          <a:r>
            <a:rPr lang="pl-PL" sz="1600" dirty="0" smtClean="0"/>
            <a:t>Łomża – 63,2 tys., Bełchatów – 60,8 tys., Mielec – 60,8 tys</a:t>
          </a:r>
          <a:r>
            <a:rPr lang="pl-PL" sz="1200" dirty="0" smtClean="0"/>
            <a:t>.</a:t>
          </a:r>
          <a:endParaRPr lang="pl-PL" sz="1200" dirty="0"/>
        </a:p>
      </dgm:t>
    </dgm:pt>
    <dgm:pt modelId="{1F41144A-1F3B-4DDB-86D5-ACBCD26EB365}" type="parTrans" cxnId="{ACA3012C-C4A1-4F56-8BC3-19F40806C59F}">
      <dgm:prSet/>
      <dgm:spPr/>
      <dgm:t>
        <a:bodyPr/>
        <a:lstStyle/>
        <a:p>
          <a:endParaRPr lang="pl-PL"/>
        </a:p>
      </dgm:t>
    </dgm:pt>
    <dgm:pt modelId="{4A3CBC85-CB1B-44D9-93A8-049A86584FFB}" type="sibTrans" cxnId="{ACA3012C-C4A1-4F56-8BC3-19F40806C59F}">
      <dgm:prSet/>
      <dgm:spPr/>
      <dgm:t>
        <a:bodyPr/>
        <a:lstStyle/>
        <a:p>
          <a:endParaRPr lang="pl-PL"/>
        </a:p>
      </dgm:t>
    </dgm:pt>
    <dgm:pt modelId="{93992A5A-3C4B-4F1D-BD7C-7C3310528816}" type="pres">
      <dgm:prSet presAssocID="{0B8F667A-6F06-43DE-A8A8-968DFA0CE9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55AA9CC8-59C2-4574-BBF8-3BBB929A98EB}" type="pres">
      <dgm:prSet presAssocID="{0B8F667A-6F06-43DE-A8A8-968DFA0CE990}" presName="Name1" presStyleCnt="0"/>
      <dgm:spPr/>
    </dgm:pt>
    <dgm:pt modelId="{178FCA8B-FF75-436E-A76B-C84421B1454E}" type="pres">
      <dgm:prSet presAssocID="{0B8F667A-6F06-43DE-A8A8-968DFA0CE990}" presName="cycle" presStyleCnt="0"/>
      <dgm:spPr/>
    </dgm:pt>
    <dgm:pt modelId="{D89BA606-E6F5-412A-99ED-C4AFC6FD1F67}" type="pres">
      <dgm:prSet presAssocID="{0B8F667A-6F06-43DE-A8A8-968DFA0CE990}" presName="srcNode" presStyleLbl="node1" presStyleIdx="0" presStyleCnt="5"/>
      <dgm:spPr/>
    </dgm:pt>
    <dgm:pt modelId="{412079C8-D45A-4C4E-8E68-8DE33F474116}" type="pres">
      <dgm:prSet presAssocID="{0B8F667A-6F06-43DE-A8A8-968DFA0CE990}" presName="conn" presStyleLbl="parChTrans1D2" presStyleIdx="0" presStyleCnt="1"/>
      <dgm:spPr/>
      <dgm:t>
        <a:bodyPr/>
        <a:lstStyle/>
        <a:p>
          <a:endParaRPr lang="pl-PL"/>
        </a:p>
      </dgm:t>
    </dgm:pt>
    <dgm:pt modelId="{3A8F34DA-7B92-42CB-94C7-BFE095BAAF97}" type="pres">
      <dgm:prSet presAssocID="{0B8F667A-6F06-43DE-A8A8-968DFA0CE990}" presName="extraNode" presStyleLbl="node1" presStyleIdx="0" presStyleCnt="5"/>
      <dgm:spPr/>
    </dgm:pt>
    <dgm:pt modelId="{8563F8FE-2A8D-4807-9EE5-938887FD3763}" type="pres">
      <dgm:prSet presAssocID="{0B8F667A-6F06-43DE-A8A8-968DFA0CE990}" presName="dstNode" presStyleLbl="node1" presStyleIdx="0" presStyleCnt="5"/>
      <dgm:spPr/>
    </dgm:pt>
    <dgm:pt modelId="{0416280F-4565-4935-9CA2-32F9A22A8A46}" type="pres">
      <dgm:prSet presAssocID="{8B394A19-A74D-434F-8779-D24B9CD72063}" presName="text_1" presStyleLbl="node1" presStyleIdx="0" presStyleCnt="5" custScaleY="1322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09CE2B-2599-4223-87E2-462B09CF5183}" type="pres">
      <dgm:prSet presAssocID="{8B394A19-A74D-434F-8779-D24B9CD72063}" presName="accent_1" presStyleCnt="0"/>
      <dgm:spPr/>
    </dgm:pt>
    <dgm:pt modelId="{14B80C79-3560-497C-B2B2-1CAE51E87B27}" type="pres">
      <dgm:prSet presAssocID="{8B394A19-A74D-434F-8779-D24B9CD72063}" presName="accentRepeatNode" presStyleLbl="solidFgAcc1" presStyleIdx="0" presStyleCnt="5"/>
      <dgm:spPr>
        <a:blipFill dpi="0" rotWithShape="0">
          <a:blip xmlns:r="http://schemas.openxmlformats.org/officeDocument/2006/relationships" r:embed="rId1"/>
          <a:srcRect/>
          <a:stretch>
            <a:fillRect t="2000" b="-4000"/>
          </a:stretch>
        </a:blipFill>
      </dgm:spPr>
    </dgm:pt>
    <dgm:pt modelId="{030ED6D7-1EF5-435B-96CC-0DD6C2ACEB80}" type="pres">
      <dgm:prSet presAssocID="{DCF0A08C-2424-4372-AD8F-DD0A99EF1F4D}" presName="text_2" presStyleLbl="node1" presStyleIdx="1" presStyleCnt="5" custScaleY="1322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46C4D2-CE5D-45A7-9224-EE9AEDCEC8BA}" type="pres">
      <dgm:prSet presAssocID="{DCF0A08C-2424-4372-AD8F-DD0A99EF1F4D}" presName="accent_2" presStyleCnt="0"/>
      <dgm:spPr/>
    </dgm:pt>
    <dgm:pt modelId="{C4601A32-CE90-43A5-B350-B632720A3E1F}" type="pres">
      <dgm:prSet presAssocID="{DCF0A08C-2424-4372-AD8F-DD0A99EF1F4D}" presName="accentRepeatNode" presStyleLbl="solidFgAcc1" presStyleIdx="1" presStyleCnt="5"/>
      <dgm:spPr>
        <a:blipFill dpi="0" rotWithShape="0">
          <a:blip xmlns:r="http://schemas.openxmlformats.org/officeDocument/2006/relationships" r:embed="rId2"/>
          <a:srcRect/>
          <a:stretch>
            <a:fillRect l="-13000" t="1000" r="-8000" b="1000"/>
          </a:stretch>
        </a:blipFill>
      </dgm:spPr>
    </dgm:pt>
    <dgm:pt modelId="{B9A797D5-5A5F-452C-92E1-D3633D46169F}" type="pres">
      <dgm:prSet presAssocID="{4FD2B9AB-719E-4AAD-AAFD-BDB3A00A0920}" presName="text_3" presStyleLbl="node1" presStyleIdx="2" presStyleCnt="5" custScaleY="1322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98811A-03B7-45F5-934D-DA4841592626}" type="pres">
      <dgm:prSet presAssocID="{4FD2B9AB-719E-4AAD-AAFD-BDB3A00A0920}" presName="accent_3" presStyleCnt="0"/>
      <dgm:spPr/>
    </dgm:pt>
    <dgm:pt modelId="{6F7BD7E6-2C41-4EA2-913C-2918D4FEF5A2}" type="pres">
      <dgm:prSet presAssocID="{4FD2B9AB-719E-4AAD-AAFD-BDB3A00A0920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178CB07-F234-4D38-88CE-1B70F857D8CD}" type="pres">
      <dgm:prSet presAssocID="{0AD825E5-B6FC-40D5-9CD9-0DEC6B04188F}" presName="text_4" presStyleLbl="node1" presStyleIdx="3" presStyleCnt="5" custScaleY="1322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49A93B-6800-44F5-8D12-3AC0EC7D4F15}" type="pres">
      <dgm:prSet presAssocID="{0AD825E5-B6FC-40D5-9CD9-0DEC6B04188F}" presName="accent_4" presStyleCnt="0"/>
      <dgm:spPr/>
    </dgm:pt>
    <dgm:pt modelId="{310D2485-2D5D-4B9C-8EC4-78E5855F1B99}" type="pres">
      <dgm:prSet presAssocID="{0AD825E5-B6FC-40D5-9CD9-0DEC6B04188F}" presName="accentRepeatNode" presStyleLbl="solidFgAcc1" presStyleIdx="3" presStyleCnt="5"/>
      <dgm:spPr>
        <a:blipFill dpi="0" rotWithShape="0">
          <a:blip xmlns:r="http://schemas.openxmlformats.org/officeDocument/2006/relationships" r:embed="rId4"/>
          <a:srcRect/>
          <a:stretch>
            <a:fillRect t="8000" b="-8000"/>
          </a:stretch>
        </a:blipFill>
      </dgm:spPr>
    </dgm:pt>
    <dgm:pt modelId="{3D5AC721-01D8-4B3C-928E-2F8AB5090A16}" type="pres">
      <dgm:prSet presAssocID="{D5D58231-A906-41C2-A378-064FFBB33C6B}" presName="text_5" presStyleLbl="node1" presStyleIdx="4" presStyleCnt="5" custScaleY="1322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A28197-376B-4FA1-88DB-31F459711CCD}" type="pres">
      <dgm:prSet presAssocID="{D5D58231-A906-41C2-A378-064FFBB33C6B}" presName="accent_5" presStyleCnt="0"/>
      <dgm:spPr/>
    </dgm:pt>
    <dgm:pt modelId="{923ADC80-59C1-4AEE-BCBA-32097F178203}" type="pres">
      <dgm:prSet presAssocID="{D5D58231-A906-41C2-A378-064FFBB33C6B}" presName="accentRepeatNode" presStyleLbl="solidFgAcc1" presStyleIdx="4" presStyleCnt="5"/>
      <dgm:spPr>
        <a:blipFill dpi="0" rotWithShape="0">
          <a:blip xmlns:r="http://schemas.openxmlformats.org/officeDocument/2006/relationships" r:embed="rId5"/>
          <a:srcRect/>
          <a:stretch>
            <a:fillRect l="-3000" t="-7000" r="-9000"/>
          </a:stretch>
        </a:blipFill>
      </dgm:spPr>
    </dgm:pt>
  </dgm:ptLst>
  <dgm:cxnLst>
    <dgm:cxn modelId="{80E933EF-7DC3-4C1C-9AFC-4B5BAC2F2807}" type="presOf" srcId="{4FD2B9AB-719E-4AAD-AAFD-BDB3A00A0920}" destId="{B9A797D5-5A5F-452C-92E1-D3633D46169F}" srcOrd="0" destOrd="0" presId="urn:microsoft.com/office/officeart/2008/layout/VerticalCurvedList"/>
    <dgm:cxn modelId="{875F5D1D-FCD6-4924-910A-26D18D050506}" type="presOf" srcId="{0B8F667A-6F06-43DE-A8A8-968DFA0CE990}" destId="{93992A5A-3C4B-4F1D-BD7C-7C3310528816}" srcOrd="0" destOrd="0" presId="urn:microsoft.com/office/officeart/2008/layout/VerticalCurvedList"/>
    <dgm:cxn modelId="{ACA3012C-C4A1-4F56-8BC3-19F40806C59F}" srcId="{0B8F667A-6F06-43DE-A8A8-968DFA0CE990}" destId="{4FD2B9AB-719E-4AAD-AAFD-BDB3A00A0920}" srcOrd="2" destOrd="0" parTransId="{1F41144A-1F3B-4DDB-86D5-ACBCD26EB365}" sibTransId="{4A3CBC85-CB1B-44D9-93A8-049A86584FFB}"/>
    <dgm:cxn modelId="{C319E801-19AF-4035-A9DD-5F9EE6A1C8F0}" srcId="{0B8F667A-6F06-43DE-A8A8-968DFA0CE990}" destId="{0AD825E5-B6FC-40D5-9CD9-0DEC6B04188F}" srcOrd="3" destOrd="0" parTransId="{0DD6A14D-6E4C-41E8-A5C8-61B0EDF2FE4F}" sibTransId="{E28DD8D2-E96B-45F6-8E3D-5E7A1A5DDA02}"/>
    <dgm:cxn modelId="{AF92D333-94A7-4C55-8E52-97DD023ED5D6}" type="presOf" srcId="{D5D58231-A906-41C2-A378-064FFBB33C6B}" destId="{3D5AC721-01D8-4B3C-928E-2F8AB5090A16}" srcOrd="0" destOrd="0" presId="urn:microsoft.com/office/officeart/2008/layout/VerticalCurvedList"/>
    <dgm:cxn modelId="{2DE58E04-81F9-460C-B7E7-1E0118BF6729}" type="presOf" srcId="{0AD825E5-B6FC-40D5-9CD9-0DEC6B04188F}" destId="{6178CB07-F234-4D38-88CE-1B70F857D8CD}" srcOrd="0" destOrd="0" presId="urn:microsoft.com/office/officeart/2008/layout/VerticalCurvedList"/>
    <dgm:cxn modelId="{A87B57BB-4E8B-49AF-B5D1-B50B25532F44}" type="presOf" srcId="{49F01C8F-AB23-4852-BCA3-C770F8CFC85D}" destId="{412079C8-D45A-4C4E-8E68-8DE33F474116}" srcOrd="0" destOrd="0" presId="urn:microsoft.com/office/officeart/2008/layout/VerticalCurvedList"/>
    <dgm:cxn modelId="{E15146B0-9705-46E9-BD31-B749B843D91B}" srcId="{0B8F667A-6F06-43DE-A8A8-968DFA0CE990}" destId="{D5D58231-A906-41C2-A378-064FFBB33C6B}" srcOrd="4" destOrd="0" parTransId="{9E74BE4E-9C01-4EE1-945D-8AC025656951}" sibTransId="{A872C16E-7F2E-482E-A27B-FE851EBFF6F4}"/>
    <dgm:cxn modelId="{C8DC21D2-A11D-4845-8794-BDC41C85E7E8}" srcId="{0B8F667A-6F06-43DE-A8A8-968DFA0CE990}" destId="{8B394A19-A74D-434F-8779-D24B9CD72063}" srcOrd="0" destOrd="0" parTransId="{5F8E9B37-D9EE-4AC1-974D-D55C360F2C9B}" sibTransId="{49F01C8F-AB23-4852-BCA3-C770F8CFC85D}"/>
    <dgm:cxn modelId="{3AC25ED0-1108-44D7-9EB4-E56BD4055837}" type="presOf" srcId="{DCF0A08C-2424-4372-AD8F-DD0A99EF1F4D}" destId="{030ED6D7-1EF5-435B-96CC-0DD6C2ACEB80}" srcOrd="0" destOrd="0" presId="urn:microsoft.com/office/officeart/2008/layout/VerticalCurvedList"/>
    <dgm:cxn modelId="{CBB253FE-C61A-43F8-AA1A-85C7075D2991}" type="presOf" srcId="{8B394A19-A74D-434F-8779-D24B9CD72063}" destId="{0416280F-4565-4935-9CA2-32F9A22A8A46}" srcOrd="0" destOrd="0" presId="urn:microsoft.com/office/officeart/2008/layout/VerticalCurvedList"/>
    <dgm:cxn modelId="{3C2829B5-C5CD-41D1-9289-EACB2B2FDE3E}" srcId="{0B8F667A-6F06-43DE-A8A8-968DFA0CE990}" destId="{DCF0A08C-2424-4372-AD8F-DD0A99EF1F4D}" srcOrd="1" destOrd="0" parTransId="{BF3ABF98-B177-491D-BB92-C7BABCEC1CB1}" sibTransId="{0A97ABDE-3F8E-4713-975B-9D3224471786}"/>
    <dgm:cxn modelId="{ABBCB152-7CC1-42C1-AD1B-62BD20FD97FA}" type="presParOf" srcId="{93992A5A-3C4B-4F1D-BD7C-7C3310528816}" destId="{55AA9CC8-59C2-4574-BBF8-3BBB929A98EB}" srcOrd="0" destOrd="0" presId="urn:microsoft.com/office/officeart/2008/layout/VerticalCurvedList"/>
    <dgm:cxn modelId="{98D57865-6199-401E-89F8-C4C0E9CBA9BC}" type="presParOf" srcId="{55AA9CC8-59C2-4574-BBF8-3BBB929A98EB}" destId="{178FCA8B-FF75-436E-A76B-C84421B1454E}" srcOrd="0" destOrd="0" presId="urn:microsoft.com/office/officeart/2008/layout/VerticalCurvedList"/>
    <dgm:cxn modelId="{4634A2EC-7A0F-4B3C-A9D7-CEF51F4D35BA}" type="presParOf" srcId="{178FCA8B-FF75-436E-A76B-C84421B1454E}" destId="{D89BA606-E6F5-412A-99ED-C4AFC6FD1F67}" srcOrd="0" destOrd="0" presId="urn:microsoft.com/office/officeart/2008/layout/VerticalCurvedList"/>
    <dgm:cxn modelId="{07310C8A-13DE-4F9A-8C7D-3A9CEB83DE46}" type="presParOf" srcId="{178FCA8B-FF75-436E-A76B-C84421B1454E}" destId="{412079C8-D45A-4C4E-8E68-8DE33F474116}" srcOrd="1" destOrd="0" presId="urn:microsoft.com/office/officeart/2008/layout/VerticalCurvedList"/>
    <dgm:cxn modelId="{CC2F33AE-0D1A-4C6B-9DF7-AE0D92FCD54E}" type="presParOf" srcId="{178FCA8B-FF75-436E-A76B-C84421B1454E}" destId="{3A8F34DA-7B92-42CB-94C7-BFE095BAAF97}" srcOrd="2" destOrd="0" presId="urn:microsoft.com/office/officeart/2008/layout/VerticalCurvedList"/>
    <dgm:cxn modelId="{21A70E44-AFEE-4C68-A9E7-A214EB92F970}" type="presParOf" srcId="{178FCA8B-FF75-436E-A76B-C84421B1454E}" destId="{8563F8FE-2A8D-4807-9EE5-938887FD3763}" srcOrd="3" destOrd="0" presId="urn:microsoft.com/office/officeart/2008/layout/VerticalCurvedList"/>
    <dgm:cxn modelId="{0BDAA4DC-E140-48BF-9006-EC2399C55021}" type="presParOf" srcId="{55AA9CC8-59C2-4574-BBF8-3BBB929A98EB}" destId="{0416280F-4565-4935-9CA2-32F9A22A8A46}" srcOrd="1" destOrd="0" presId="urn:microsoft.com/office/officeart/2008/layout/VerticalCurvedList"/>
    <dgm:cxn modelId="{F0A1BB1E-795F-4B47-82DD-2A87B302A490}" type="presParOf" srcId="{55AA9CC8-59C2-4574-BBF8-3BBB929A98EB}" destId="{4109CE2B-2599-4223-87E2-462B09CF5183}" srcOrd="2" destOrd="0" presId="urn:microsoft.com/office/officeart/2008/layout/VerticalCurvedList"/>
    <dgm:cxn modelId="{6E526470-8EE4-473D-A7BE-F3719AB75925}" type="presParOf" srcId="{4109CE2B-2599-4223-87E2-462B09CF5183}" destId="{14B80C79-3560-497C-B2B2-1CAE51E87B27}" srcOrd="0" destOrd="0" presId="urn:microsoft.com/office/officeart/2008/layout/VerticalCurvedList"/>
    <dgm:cxn modelId="{64F5D2E6-3446-46EA-A1A0-3A7D42CD6621}" type="presParOf" srcId="{55AA9CC8-59C2-4574-BBF8-3BBB929A98EB}" destId="{030ED6D7-1EF5-435B-96CC-0DD6C2ACEB80}" srcOrd="3" destOrd="0" presId="urn:microsoft.com/office/officeart/2008/layout/VerticalCurvedList"/>
    <dgm:cxn modelId="{C0AB085B-8058-4D72-8D07-8EDE7AA8A947}" type="presParOf" srcId="{55AA9CC8-59C2-4574-BBF8-3BBB929A98EB}" destId="{B946C4D2-CE5D-45A7-9224-EE9AEDCEC8BA}" srcOrd="4" destOrd="0" presId="urn:microsoft.com/office/officeart/2008/layout/VerticalCurvedList"/>
    <dgm:cxn modelId="{A8B993CA-7125-42D5-B1AF-18841417FB4D}" type="presParOf" srcId="{B946C4D2-CE5D-45A7-9224-EE9AEDCEC8BA}" destId="{C4601A32-CE90-43A5-B350-B632720A3E1F}" srcOrd="0" destOrd="0" presId="urn:microsoft.com/office/officeart/2008/layout/VerticalCurvedList"/>
    <dgm:cxn modelId="{44B3A240-AF65-4C9C-B34E-53A44FCD6ED2}" type="presParOf" srcId="{55AA9CC8-59C2-4574-BBF8-3BBB929A98EB}" destId="{B9A797D5-5A5F-452C-92E1-D3633D46169F}" srcOrd="5" destOrd="0" presId="urn:microsoft.com/office/officeart/2008/layout/VerticalCurvedList"/>
    <dgm:cxn modelId="{F5D82FCB-02E1-4B93-B605-76686FDA75BD}" type="presParOf" srcId="{55AA9CC8-59C2-4574-BBF8-3BBB929A98EB}" destId="{5298811A-03B7-45F5-934D-DA4841592626}" srcOrd="6" destOrd="0" presId="urn:microsoft.com/office/officeart/2008/layout/VerticalCurvedList"/>
    <dgm:cxn modelId="{61530AE5-3522-4291-8902-DDA62AA707B4}" type="presParOf" srcId="{5298811A-03B7-45F5-934D-DA4841592626}" destId="{6F7BD7E6-2C41-4EA2-913C-2918D4FEF5A2}" srcOrd="0" destOrd="0" presId="urn:microsoft.com/office/officeart/2008/layout/VerticalCurvedList"/>
    <dgm:cxn modelId="{CD5AEED6-40C0-450C-AC18-C387FC709A95}" type="presParOf" srcId="{55AA9CC8-59C2-4574-BBF8-3BBB929A98EB}" destId="{6178CB07-F234-4D38-88CE-1B70F857D8CD}" srcOrd="7" destOrd="0" presId="urn:microsoft.com/office/officeart/2008/layout/VerticalCurvedList"/>
    <dgm:cxn modelId="{C1C3545B-A5BD-4311-AE42-1130A0476BEE}" type="presParOf" srcId="{55AA9CC8-59C2-4574-BBF8-3BBB929A98EB}" destId="{3F49A93B-6800-44F5-8D12-3AC0EC7D4F15}" srcOrd="8" destOrd="0" presId="urn:microsoft.com/office/officeart/2008/layout/VerticalCurvedList"/>
    <dgm:cxn modelId="{00B5C045-83E4-4CD9-A9B3-7CBED3CEAD04}" type="presParOf" srcId="{3F49A93B-6800-44F5-8D12-3AC0EC7D4F15}" destId="{310D2485-2D5D-4B9C-8EC4-78E5855F1B99}" srcOrd="0" destOrd="0" presId="urn:microsoft.com/office/officeart/2008/layout/VerticalCurvedList"/>
    <dgm:cxn modelId="{AB45BF5D-32D3-454B-9B7F-082D94BACB9D}" type="presParOf" srcId="{55AA9CC8-59C2-4574-BBF8-3BBB929A98EB}" destId="{3D5AC721-01D8-4B3C-928E-2F8AB5090A16}" srcOrd="9" destOrd="0" presId="urn:microsoft.com/office/officeart/2008/layout/VerticalCurvedList"/>
    <dgm:cxn modelId="{4BBD9A73-B57D-4906-8057-2163294E87D9}" type="presParOf" srcId="{55AA9CC8-59C2-4574-BBF8-3BBB929A98EB}" destId="{80A28197-376B-4FA1-88DB-31F459711CCD}" srcOrd="10" destOrd="0" presId="urn:microsoft.com/office/officeart/2008/layout/VerticalCurvedList"/>
    <dgm:cxn modelId="{64584DB2-D44B-404C-9942-CDC4C5CE0752}" type="presParOf" srcId="{80A28197-376B-4FA1-88DB-31F459711CCD}" destId="{923ADC80-59C1-4AEE-BCBA-32097F1782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D9289C-A1D6-4349-82C7-03932DAFCA2F}" type="doc">
      <dgm:prSet loTypeId="urn:microsoft.com/office/officeart/2005/8/layout/hierarchy4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29D14A9-2A28-4F64-916A-147611F9E148}">
      <dgm:prSet phldrT="[Tekst]" custT="1"/>
      <dgm:spPr/>
      <dgm:t>
        <a:bodyPr/>
        <a:lstStyle/>
        <a:p>
          <a:r>
            <a:rPr lang="pl-PL" sz="2100" dirty="0" smtClean="0"/>
            <a:t>Starostwo</a:t>
          </a:r>
          <a:br>
            <a:rPr lang="pl-PL" sz="2100" dirty="0" smtClean="0"/>
          </a:br>
          <a:r>
            <a:rPr lang="pl-PL" sz="2100" dirty="0" smtClean="0"/>
            <a:t>Powiatowe</a:t>
          </a:r>
          <a:endParaRPr lang="pl-PL" sz="2100" dirty="0"/>
        </a:p>
      </dgm:t>
    </dgm:pt>
    <dgm:pt modelId="{36B30982-B930-4C8E-B7C3-DAEACD5737C2}" type="parTrans" cxnId="{DA1420C7-18FF-4B29-9D58-3DEEAF7E2239}">
      <dgm:prSet/>
      <dgm:spPr/>
      <dgm:t>
        <a:bodyPr/>
        <a:lstStyle/>
        <a:p>
          <a:endParaRPr lang="pl-PL"/>
        </a:p>
      </dgm:t>
    </dgm:pt>
    <dgm:pt modelId="{D0E15425-CAD7-4427-86A1-37FAC926ED4E}" type="sibTrans" cxnId="{DA1420C7-18FF-4B29-9D58-3DEEAF7E2239}">
      <dgm:prSet/>
      <dgm:spPr/>
      <dgm:t>
        <a:bodyPr/>
        <a:lstStyle/>
        <a:p>
          <a:endParaRPr lang="pl-PL"/>
        </a:p>
      </dgm:t>
    </dgm:pt>
    <dgm:pt modelId="{ABD81EEA-B9E5-4BB9-BC6F-8A62668FBA78}" type="pres">
      <dgm:prSet presAssocID="{C0D9289C-A1D6-4349-82C7-03932DAFCA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37D6E1C-37DE-4B75-8CEC-2F406D294530}" type="pres">
      <dgm:prSet presAssocID="{829D14A9-2A28-4F64-916A-147611F9E148}" presName="vertOne" presStyleCnt="0"/>
      <dgm:spPr/>
    </dgm:pt>
    <dgm:pt modelId="{99768302-FE3D-4721-98F6-B2451015A2C9}" type="pres">
      <dgm:prSet presAssocID="{829D14A9-2A28-4F64-916A-147611F9E14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3BCB0ED-E228-4E45-AA48-C5B366CA4B8D}" type="pres">
      <dgm:prSet presAssocID="{829D14A9-2A28-4F64-916A-147611F9E148}" presName="horzOne" presStyleCnt="0"/>
      <dgm:spPr/>
    </dgm:pt>
  </dgm:ptLst>
  <dgm:cxnLst>
    <dgm:cxn modelId="{DA1420C7-18FF-4B29-9D58-3DEEAF7E2239}" srcId="{C0D9289C-A1D6-4349-82C7-03932DAFCA2F}" destId="{829D14A9-2A28-4F64-916A-147611F9E148}" srcOrd="0" destOrd="0" parTransId="{36B30982-B930-4C8E-B7C3-DAEACD5737C2}" sibTransId="{D0E15425-CAD7-4427-86A1-37FAC926ED4E}"/>
    <dgm:cxn modelId="{52C0341E-1A92-4AEB-8565-2CDDBD5B1FF2}" type="presOf" srcId="{C0D9289C-A1D6-4349-82C7-03932DAFCA2F}" destId="{ABD81EEA-B9E5-4BB9-BC6F-8A62668FBA78}" srcOrd="0" destOrd="0" presId="urn:microsoft.com/office/officeart/2005/8/layout/hierarchy4"/>
    <dgm:cxn modelId="{FA2D8492-BE83-4B1D-A3B3-2752BF36CBC1}" type="presOf" srcId="{829D14A9-2A28-4F64-916A-147611F9E148}" destId="{99768302-FE3D-4721-98F6-B2451015A2C9}" srcOrd="0" destOrd="0" presId="urn:microsoft.com/office/officeart/2005/8/layout/hierarchy4"/>
    <dgm:cxn modelId="{0E96A199-2F87-4B8D-9093-A2BD3307A395}" type="presParOf" srcId="{ABD81EEA-B9E5-4BB9-BC6F-8A62668FBA78}" destId="{F37D6E1C-37DE-4B75-8CEC-2F406D294530}" srcOrd="0" destOrd="0" presId="urn:microsoft.com/office/officeart/2005/8/layout/hierarchy4"/>
    <dgm:cxn modelId="{584E33B8-EFBE-49AB-BA47-6DAF70F50027}" type="presParOf" srcId="{F37D6E1C-37DE-4B75-8CEC-2F406D294530}" destId="{99768302-FE3D-4721-98F6-B2451015A2C9}" srcOrd="0" destOrd="0" presId="urn:microsoft.com/office/officeart/2005/8/layout/hierarchy4"/>
    <dgm:cxn modelId="{35890BDB-AC2A-4157-B147-75221A2585C7}" type="presParOf" srcId="{F37D6E1C-37DE-4B75-8CEC-2F406D294530}" destId="{13BCB0ED-E228-4E45-AA48-C5B366CA4B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5D4306-9726-44F0-AADB-6B9FB1AACCDE}" type="doc">
      <dgm:prSet loTypeId="urn:microsoft.com/office/officeart/2005/8/layout/balance1" loCatId="relationship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pl-PL"/>
        </a:p>
      </dgm:t>
    </dgm:pt>
    <dgm:pt modelId="{AFF3D68D-B366-4C60-AA88-19BDEFF4428D}">
      <dgm:prSet phldrT="[Tekst]"/>
      <dgm:spPr/>
      <dgm:t>
        <a:bodyPr/>
        <a:lstStyle/>
        <a:p>
          <a:r>
            <a:rPr lang="pl-PL" b="1" dirty="0" smtClean="0"/>
            <a:t>dochody</a:t>
          </a:r>
          <a:endParaRPr lang="pl-PL" b="1" dirty="0"/>
        </a:p>
      </dgm:t>
    </dgm:pt>
    <dgm:pt modelId="{5C2C46A2-0523-4762-A168-1A7B04FD311E}" type="parTrans" cxnId="{364EDFE8-89EA-4DB8-9E83-335843836B6E}">
      <dgm:prSet/>
      <dgm:spPr/>
      <dgm:t>
        <a:bodyPr/>
        <a:lstStyle/>
        <a:p>
          <a:endParaRPr lang="pl-PL"/>
        </a:p>
      </dgm:t>
    </dgm:pt>
    <dgm:pt modelId="{C84E6250-E9A4-414C-970E-AEBFB89EC4A8}" type="sibTrans" cxnId="{364EDFE8-89EA-4DB8-9E83-335843836B6E}">
      <dgm:prSet/>
      <dgm:spPr/>
      <dgm:t>
        <a:bodyPr/>
        <a:lstStyle/>
        <a:p>
          <a:endParaRPr lang="pl-PL"/>
        </a:p>
      </dgm:t>
    </dgm:pt>
    <dgm:pt modelId="{914C350D-ADFC-4E60-8398-DD3F2931D8AB}">
      <dgm:prSet phldrT="[Tekst]" custT="1"/>
      <dgm:spPr/>
      <dgm:t>
        <a:bodyPr/>
        <a:lstStyle/>
        <a:p>
          <a:r>
            <a:rPr lang="pl-PL" sz="2000" b="1" dirty="0" smtClean="0"/>
            <a:t>dochody</a:t>
          </a:r>
          <a:endParaRPr lang="pl-PL" sz="2000" b="1" dirty="0"/>
        </a:p>
      </dgm:t>
    </dgm:pt>
    <dgm:pt modelId="{E98793EC-D141-4D99-B657-16FD37A012A4}" type="sibTrans" cxnId="{1AC5B2D3-A013-4860-89F7-A3A5BB4D3D1E}">
      <dgm:prSet/>
      <dgm:spPr/>
      <dgm:t>
        <a:bodyPr/>
        <a:lstStyle/>
        <a:p>
          <a:endParaRPr lang="pl-PL"/>
        </a:p>
      </dgm:t>
    </dgm:pt>
    <dgm:pt modelId="{9036CD92-83B5-4FD5-9877-E9EBCCF46B12}" type="parTrans" cxnId="{1AC5B2D3-A013-4860-89F7-A3A5BB4D3D1E}">
      <dgm:prSet/>
      <dgm:spPr/>
      <dgm:t>
        <a:bodyPr/>
        <a:lstStyle/>
        <a:p>
          <a:endParaRPr lang="pl-PL"/>
        </a:p>
      </dgm:t>
    </dgm:pt>
    <dgm:pt modelId="{240C6D5D-3570-47D2-9912-EBF61671BC26}">
      <dgm:prSet custT="1"/>
      <dgm:spPr/>
      <dgm:t>
        <a:bodyPr/>
        <a:lstStyle/>
        <a:p>
          <a:r>
            <a:rPr lang="pl-PL" sz="3600" b="1" dirty="0" smtClean="0"/>
            <a:t>zadania</a:t>
          </a:r>
          <a:endParaRPr lang="pl-PL" sz="3600" b="1" dirty="0"/>
        </a:p>
      </dgm:t>
    </dgm:pt>
    <dgm:pt modelId="{E043E4C3-FD6B-4AD9-8DEA-3D71F2612432}" type="parTrans" cxnId="{6E7EECAC-A5C3-48EF-8910-4183054B7ABA}">
      <dgm:prSet/>
      <dgm:spPr/>
      <dgm:t>
        <a:bodyPr/>
        <a:lstStyle/>
        <a:p>
          <a:endParaRPr lang="pl-PL"/>
        </a:p>
      </dgm:t>
    </dgm:pt>
    <dgm:pt modelId="{7A36F514-B38F-4BB9-81FF-C86A859D672D}" type="sibTrans" cxnId="{6E7EECAC-A5C3-48EF-8910-4183054B7ABA}">
      <dgm:prSet/>
      <dgm:spPr/>
      <dgm:t>
        <a:bodyPr/>
        <a:lstStyle/>
        <a:p>
          <a:endParaRPr lang="pl-PL"/>
        </a:p>
      </dgm:t>
    </dgm:pt>
    <dgm:pt modelId="{FC05EF5E-BA53-4AC1-97D9-3713D628F2DB}">
      <dgm:prSet phldrT="[Tekst]" custT="1"/>
      <dgm:spPr/>
      <dgm:t>
        <a:bodyPr/>
        <a:lstStyle/>
        <a:p>
          <a:r>
            <a:rPr lang="pl-PL" sz="2400" b="1" dirty="0" smtClean="0"/>
            <a:t>zadania</a:t>
          </a:r>
          <a:endParaRPr lang="pl-PL" sz="2400" b="1" dirty="0"/>
        </a:p>
      </dgm:t>
    </dgm:pt>
    <dgm:pt modelId="{48BFE90E-32D8-4B78-9A44-0291A3C3AC89}" type="sibTrans" cxnId="{7588E5CA-B770-4EDF-B256-DF26CE8F39E4}">
      <dgm:prSet/>
      <dgm:spPr/>
      <dgm:t>
        <a:bodyPr/>
        <a:lstStyle/>
        <a:p>
          <a:endParaRPr lang="pl-PL"/>
        </a:p>
      </dgm:t>
    </dgm:pt>
    <dgm:pt modelId="{F767585A-2132-4AAE-A9DC-C2BC3C2B11DE}" type="parTrans" cxnId="{7588E5CA-B770-4EDF-B256-DF26CE8F39E4}">
      <dgm:prSet/>
      <dgm:spPr/>
      <dgm:t>
        <a:bodyPr/>
        <a:lstStyle/>
        <a:p>
          <a:endParaRPr lang="pl-PL"/>
        </a:p>
      </dgm:t>
    </dgm:pt>
    <dgm:pt modelId="{3CD7D1FA-BE95-4E58-987E-A477DA16C213}">
      <dgm:prSet phldrT="[Tekst]" custT="1"/>
      <dgm:spPr/>
      <dgm:t>
        <a:bodyPr/>
        <a:lstStyle/>
        <a:p>
          <a:r>
            <a:rPr lang="pl-PL" sz="4400" b="1" dirty="0" smtClean="0"/>
            <a:t>zadania</a:t>
          </a:r>
          <a:endParaRPr lang="pl-PL" sz="4400" b="1" dirty="0"/>
        </a:p>
      </dgm:t>
    </dgm:pt>
    <dgm:pt modelId="{6AF92CEF-9D11-42EE-95C1-7A974108DF18}" type="sibTrans" cxnId="{4351D078-1B0E-4378-BDC7-78BB52C0E4BC}">
      <dgm:prSet/>
      <dgm:spPr/>
      <dgm:t>
        <a:bodyPr/>
        <a:lstStyle/>
        <a:p>
          <a:endParaRPr lang="pl-PL"/>
        </a:p>
      </dgm:t>
    </dgm:pt>
    <dgm:pt modelId="{01C59918-2216-4CAB-A00B-BAF3B13314F3}" type="parTrans" cxnId="{4351D078-1B0E-4378-BDC7-78BB52C0E4BC}">
      <dgm:prSet/>
      <dgm:spPr/>
      <dgm:t>
        <a:bodyPr/>
        <a:lstStyle/>
        <a:p>
          <a:endParaRPr lang="pl-PL"/>
        </a:p>
      </dgm:t>
    </dgm:pt>
    <dgm:pt modelId="{B0608FA7-92FF-4553-8CF5-B3FBEEF9BA2F}">
      <dgm:prSet phldrT="[Tekst]" custT="1"/>
      <dgm:spPr/>
      <dgm:t>
        <a:bodyPr/>
        <a:lstStyle/>
        <a:p>
          <a:r>
            <a:rPr lang="pl-PL" sz="3200" b="1" dirty="0" smtClean="0"/>
            <a:t>zadania</a:t>
          </a:r>
          <a:endParaRPr lang="pl-PL" sz="3200" b="1" dirty="0"/>
        </a:p>
      </dgm:t>
    </dgm:pt>
    <dgm:pt modelId="{9BD636BA-7527-4D29-9805-17A578CE861A}" type="sibTrans" cxnId="{9DA08418-79E8-41C7-8F55-E585D44274F2}">
      <dgm:prSet/>
      <dgm:spPr/>
      <dgm:t>
        <a:bodyPr/>
        <a:lstStyle/>
        <a:p>
          <a:endParaRPr lang="pl-PL"/>
        </a:p>
      </dgm:t>
    </dgm:pt>
    <dgm:pt modelId="{A821B1A6-A1E1-494F-BE7E-0CE3444CF2C9}" type="parTrans" cxnId="{9DA08418-79E8-41C7-8F55-E585D44274F2}">
      <dgm:prSet/>
      <dgm:spPr/>
      <dgm:t>
        <a:bodyPr/>
        <a:lstStyle/>
        <a:p>
          <a:endParaRPr lang="pl-PL"/>
        </a:p>
      </dgm:t>
    </dgm:pt>
    <dgm:pt modelId="{F9CA8E0A-AD45-4F3E-BA2F-A1FFB3EE4077}">
      <dgm:prSet phldrT="[Tekst]"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pl-PL" sz="2800" b="1" dirty="0" smtClean="0">
              <a:solidFill>
                <a:schemeClr val="bg1"/>
              </a:solidFill>
              <a:latin typeface="+mn-lt"/>
              <a:ea typeface="Segoe UI" pitchFamily="34" charset="0"/>
              <a:cs typeface="Segoe UI" pitchFamily="34" charset="0"/>
            </a:rPr>
            <a:t>zadania</a:t>
          </a:r>
          <a:endParaRPr lang="pl-PL" sz="2800" b="1" dirty="0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5FB3B515-15E8-4A8F-8796-C0C8616EE688}" type="sibTrans" cxnId="{941B0E0F-CF4E-47C5-AB45-E1B55E5D5486}">
      <dgm:prSet/>
      <dgm:spPr/>
      <dgm:t>
        <a:bodyPr/>
        <a:lstStyle/>
        <a:p>
          <a:endParaRPr lang="pl-PL"/>
        </a:p>
      </dgm:t>
    </dgm:pt>
    <dgm:pt modelId="{80C21C44-E9D9-4A13-B170-0B8B7B8E9D5A}" type="parTrans" cxnId="{941B0E0F-CF4E-47C5-AB45-E1B55E5D5486}">
      <dgm:prSet/>
      <dgm:spPr/>
      <dgm:t>
        <a:bodyPr/>
        <a:lstStyle/>
        <a:p>
          <a:endParaRPr lang="pl-PL"/>
        </a:p>
      </dgm:t>
    </dgm:pt>
    <dgm:pt modelId="{6BDC202B-92F0-4E63-AB5F-3A2B6AACCB2A}">
      <dgm:prSet phldrT="[Tekst]" custT="1"/>
      <dgm:spPr>
        <a:solidFill>
          <a:srgbClr val="003399">
            <a:alpha val="90000"/>
          </a:srgbClr>
        </a:solidFill>
      </dgm:spPr>
      <dgm:t>
        <a:bodyPr/>
        <a:lstStyle/>
        <a:p>
          <a:r>
            <a:rPr lang="pl-PL" sz="2800" b="1" dirty="0" smtClean="0">
              <a:solidFill>
                <a:schemeClr val="bg1"/>
              </a:solidFill>
              <a:latin typeface="+mn-lt"/>
              <a:ea typeface="Segoe UI" pitchFamily="34" charset="0"/>
              <a:cs typeface="Segoe UI" pitchFamily="34" charset="0"/>
            </a:rPr>
            <a:t>dochody</a:t>
          </a:r>
          <a:endParaRPr lang="pl-PL" sz="2800" b="1" dirty="0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EEA90343-16F2-4A0D-A1A4-CAEE95782CA8}" type="sibTrans" cxnId="{B22084A7-3586-476F-8542-1E33AE051263}">
      <dgm:prSet/>
      <dgm:spPr/>
      <dgm:t>
        <a:bodyPr/>
        <a:lstStyle/>
        <a:p>
          <a:endParaRPr lang="pl-PL"/>
        </a:p>
      </dgm:t>
    </dgm:pt>
    <dgm:pt modelId="{C32156E2-842A-43E6-A673-100FE022ADC3}" type="parTrans" cxnId="{B22084A7-3586-476F-8542-1E33AE051263}">
      <dgm:prSet/>
      <dgm:spPr/>
      <dgm:t>
        <a:bodyPr/>
        <a:lstStyle/>
        <a:p>
          <a:endParaRPr lang="pl-PL"/>
        </a:p>
      </dgm:t>
    </dgm:pt>
    <dgm:pt modelId="{4241A778-22DD-45EA-97BA-7565657D1C85}" type="pres">
      <dgm:prSet presAssocID="{1D5D4306-9726-44F0-AADB-6B9FB1AACCD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104EDFD-DD02-4C42-A329-06316B1C7CE2}" type="pres">
      <dgm:prSet presAssocID="{1D5D4306-9726-44F0-AADB-6B9FB1AACCDE}" presName="dummyMaxCanvas" presStyleCnt="0"/>
      <dgm:spPr/>
      <dgm:t>
        <a:bodyPr/>
        <a:lstStyle/>
        <a:p>
          <a:endParaRPr lang="pl-PL"/>
        </a:p>
      </dgm:t>
    </dgm:pt>
    <dgm:pt modelId="{1173F0F9-CBE3-47EF-8DB4-DC098F7FC74A}" type="pres">
      <dgm:prSet presAssocID="{1D5D4306-9726-44F0-AADB-6B9FB1AACCDE}" presName="parentComposite" presStyleCnt="0"/>
      <dgm:spPr/>
      <dgm:t>
        <a:bodyPr/>
        <a:lstStyle/>
        <a:p>
          <a:endParaRPr lang="pl-PL"/>
        </a:p>
      </dgm:t>
    </dgm:pt>
    <dgm:pt modelId="{EAEA9E0E-1067-4F6B-A52B-CDCB5183D2B4}" type="pres">
      <dgm:prSet presAssocID="{1D5D4306-9726-44F0-AADB-6B9FB1AACCD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1EB96C81-6135-482D-A1CA-196FDADDD4FF}" type="pres">
      <dgm:prSet presAssocID="{1D5D4306-9726-44F0-AADB-6B9FB1AACCD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0835C3E0-92F9-4874-9B68-65379782A89F}" type="pres">
      <dgm:prSet presAssocID="{1D5D4306-9726-44F0-AADB-6B9FB1AACCDE}" presName="childrenComposite" presStyleCnt="0"/>
      <dgm:spPr/>
      <dgm:t>
        <a:bodyPr/>
        <a:lstStyle/>
        <a:p>
          <a:endParaRPr lang="pl-PL"/>
        </a:p>
      </dgm:t>
    </dgm:pt>
    <dgm:pt modelId="{02F50A8F-8990-40B7-8598-E33E463FEBF3}" type="pres">
      <dgm:prSet presAssocID="{1D5D4306-9726-44F0-AADB-6B9FB1AACCDE}" presName="dummyMaxCanvas_ChildArea" presStyleCnt="0"/>
      <dgm:spPr/>
      <dgm:t>
        <a:bodyPr/>
        <a:lstStyle/>
        <a:p>
          <a:endParaRPr lang="pl-PL"/>
        </a:p>
      </dgm:t>
    </dgm:pt>
    <dgm:pt modelId="{B028FD06-9490-46D5-8142-E3807221D536}" type="pres">
      <dgm:prSet presAssocID="{1D5D4306-9726-44F0-AADB-6B9FB1AACCDE}" presName="fulcrum" presStyleLbl="alignAccFollowNode1" presStyleIdx="2" presStyleCnt="4"/>
      <dgm:spPr/>
      <dgm:t>
        <a:bodyPr/>
        <a:lstStyle/>
        <a:p>
          <a:endParaRPr lang="pl-PL"/>
        </a:p>
      </dgm:t>
    </dgm:pt>
    <dgm:pt modelId="{88EB0C2D-251C-4654-945F-6DAE73AF7FCF}" type="pres">
      <dgm:prSet presAssocID="{1D5D4306-9726-44F0-AADB-6B9FB1AACCDE}" presName="balance_24" presStyleLbl="alignAccFollowNode1" presStyleIdx="3" presStyleCnt="4">
        <dgm:presLayoutVars>
          <dgm:bulletEnabled val="1"/>
        </dgm:presLayoutVars>
      </dgm:prSet>
      <dgm:spPr/>
    </dgm:pt>
    <dgm:pt modelId="{FE1C658D-82AE-4AC0-90C1-3D1D856D57F9}" type="pres">
      <dgm:prSet presAssocID="{1D5D4306-9726-44F0-AADB-6B9FB1AACCDE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3153C8-198E-4F4A-A5CF-D9E27B822C5F}" type="pres">
      <dgm:prSet presAssocID="{1D5D4306-9726-44F0-AADB-6B9FB1AACCDE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7CB516-D8DA-4D9D-9E9E-AAFD936E1241}" type="pres">
      <dgm:prSet presAssocID="{1D5D4306-9726-44F0-AADB-6B9FB1AACCDE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72292E-CBFE-4C31-A76F-2034DCACC62E}" type="pres">
      <dgm:prSet presAssocID="{1D5D4306-9726-44F0-AADB-6B9FB1AACCDE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73AEA5-BC0C-4437-AE14-7D740D3010BD}" type="pres">
      <dgm:prSet presAssocID="{1D5D4306-9726-44F0-AADB-6B9FB1AACCDE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7E36DB-5E0E-4DCE-8589-1E1AF66B5431}" type="pres">
      <dgm:prSet presAssocID="{1D5D4306-9726-44F0-AADB-6B9FB1AACCDE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DA08418-79E8-41C7-8F55-E585D44274F2}" srcId="{F9CA8E0A-AD45-4F3E-BA2F-A1FFB3EE4077}" destId="{B0608FA7-92FF-4553-8CF5-B3FBEEF9BA2F}" srcOrd="0" destOrd="0" parTransId="{A821B1A6-A1E1-494F-BE7E-0CE3444CF2C9}" sibTransId="{9BD636BA-7527-4D29-9805-17A578CE861A}"/>
    <dgm:cxn modelId="{1AC5B2D3-A013-4860-89F7-A3A5BB4D3D1E}" srcId="{6BDC202B-92F0-4E63-AB5F-3A2B6AACCB2A}" destId="{914C350D-ADFC-4E60-8398-DD3F2931D8AB}" srcOrd="1" destOrd="0" parTransId="{9036CD92-83B5-4FD5-9877-E9EBCCF46B12}" sibTransId="{E98793EC-D141-4D99-B657-16FD37A012A4}"/>
    <dgm:cxn modelId="{95E07B4C-ED4C-428F-A97B-345F7A13D4C8}" type="presOf" srcId="{F9CA8E0A-AD45-4F3E-BA2F-A1FFB3EE4077}" destId="{1EB96C81-6135-482D-A1CA-196FDADDD4FF}" srcOrd="0" destOrd="0" presId="urn:microsoft.com/office/officeart/2005/8/layout/balance1"/>
    <dgm:cxn modelId="{4351D078-1B0E-4378-BDC7-78BB52C0E4BC}" srcId="{F9CA8E0A-AD45-4F3E-BA2F-A1FFB3EE4077}" destId="{3CD7D1FA-BE95-4E58-987E-A477DA16C213}" srcOrd="1" destOrd="0" parTransId="{01C59918-2216-4CAB-A00B-BAF3B13314F3}" sibTransId="{6AF92CEF-9D11-42EE-95C1-7A974108DF18}"/>
    <dgm:cxn modelId="{364EDFE8-89EA-4DB8-9E83-335843836B6E}" srcId="{6BDC202B-92F0-4E63-AB5F-3A2B6AACCB2A}" destId="{AFF3D68D-B366-4C60-AA88-19BDEFF4428D}" srcOrd="0" destOrd="0" parTransId="{5C2C46A2-0523-4762-A168-1A7B04FD311E}" sibTransId="{C84E6250-E9A4-414C-970E-AEBFB89EC4A8}"/>
    <dgm:cxn modelId="{6E7EECAC-A5C3-48EF-8910-4183054B7ABA}" srcId="{F9CA8E0A-AD45-4F3E-BA2F-A1FFB3EE4077}" destId="{240C6D5D-3570-47D2-9912-EBF61671BC26}" srcOrd="3" destOrd="0" parTransId="{E043E4C3-FD6B-4AD9-8DEA-3D71F2612432}" sibTransId="{7A36F514-B38F-4BB9-81FF-C86A859D672D}"/>
    <dgm:cxn modelId="{E2366705-1B0A-4708-8DE3-BB8B91F1CDBF}" type="presOf" srcId="{240C6D5D-3570-47D2-9912-EBF61671BC26}" destId="{C672292E-CBFE-4C31-A76F-2034DCACC62E}" srcOrd="0" destOrd="0" presId="urn:microsoft.com/office/officeart/2005/8/layout/balance1"/>
    <dgm:cxn modelId="{B857857D-8A20-42E8-903F-BFC937507E2E}" type="presOf" srcId="{FC05EF5E-BA53-4AC1-97D9-3713D628F2DB}" destId="{2C7CB516-D8DA-4D9D-9E9E-AAFD936E1241}" srcOrd="0" destOrd="0" presId="urn:microsoft.com/office/officeart/2005/8/layout/balance1"/>
    <dgm:cxn modelId="{1C4AEB24-9D46-4159-ABD6-7177AE56813C}" type="presOf" srcId="{1D5D4306-9726-44F0-AADB-6B9FB1AACCDE}" destId="{4241A778-22DD-45EA-97BA-7565657D1C85}" srcOrd="0" destOrd="0" presId="urn:microsoft.com/office/officeart/2005/8/layout/balance1"/>
    <dgm:cxn modelId="{B22084A7-3586-476F-8542-1E33AE051263}" srcId="{1D5D4306-9726-44F0-AADB-6B9FB1AACCDE}" destId="{6BDC202B-92F0-4E63-AB5F-3A2B6AACCB2A}" srcOrd="0" destOrd="0" parTransId="{C32156E2-842A-43E6-A673-100FE022ADC3}" sibTransId="{EEA90343-16F2-4A0D-A1A4-CAEE95782CA8}"/>
    <dgm:cxn modelId="{988442F6-3408-4EE1-A01C-C6CFAE1FE8D6}" type="presOf" srcId="{B0608FA7-92FF-4553-8CF5-B3FBEEF9BA2F}" destId="{FE1C658D-82AE-4AC0-90C1-3D1D856D57F9}" srcOrd="0" destOrd="0" presId="urn:microsoft.com/office/officeart/2005/8/layout/balance1"/>
    <dgm:cxn modelId="{941B0E0F-CF4E-47C5-AB45-E1B55E5D5486}" srcId="{1D5D4306-9726-44F0-AADB-6B9FB1AACCDE}" destId="{F9CA8E0A-AD45-4F3E-BA2F-A1FFB3EE4077}" srcOrd="1" destOrd="0" parTransId="{80C21C44-E9D9-4A13-B170-0B8B7B8E9D5A}" sibTransId="{5FB3B515-15E8-4A8F-8796-C0C8616EE688}"/>
    <dgm:cxn modelId="{0EB4CA7F-2BED-4BB2-8373-26D652996503}" type="presOf" srcId="{6BDC202B-92F0-4E63-AB5F-3A2B6AACCB2A}" destId="{EAEA9E0E-1067-4F6B-A52B-CDCB5183D2B4}" srcOrd="0" destOrd="0" presId="urn:microsoft.com/office/officeart/2005/8/layout/balance1"/>
    <dgm:cxn modelId="{983F0365-0D86-4A91-A482-D48C5E99DABD}" type="presOf" srcId="{914C350D-ADFC-4E60-8398-DD3F2931D8AB}" destId="{1B7E36DB-5E0E-4DCE-8589-1E1AF66B5431}" srcOrd="0" destOrd="0" presId="urn:microsoft.com/office/officeart/2005/8/layout/balance1"/>
    <dgm:cxn modelId="{83B9C938-4267-4129-9B65-3FE491FC42C5}" type="presOf" srcId="{AFF3D68D-B366-4C60-AA88-19BDEFF4428D}" destId="{7A73AEA5-BC0C-4437-AE14-7D740D3010BD}" srcOrd="0" destOrd="0" presId="urn:microsoft.com/office/officeart/2005/8/layout/balance1"/>
    <dgm:cxn modelId="{7588E5CA-B770-4EDF-B256-DF26CE8F39E4}" srcId="{F9CA8E0A-AD45-4F3E-BA2F-A1FFB3EE4077}" destId="{FC05EF5E-BA53-4AC1-97D9-3713D628F2DB}" srcOrd="2" destOrd="0" parTransId="{F767585A-2132-4AAE-A9DC-C2BC3C2B11DE}" sibTransId="{48BFE90E-32D8-4B78-9A44-0291A3C3AC89}"/>
    <dgm:cxn modelId="{74C0116A-C539-428C-9169-F62B6E4C1092}" type="presOf" srcId="{3CD7D1FA-BE95-4E58-987E-A477DA16C213}" destId="{A03153C8-198E-4F4A-A5CF-D9E27B822C5F}" srcOrd="0" destOrd="0" presId="urn:microsoft.com/office/officeart/2005/8/layout/balance1"/>
    <dgm:cxn modelId="{C6B85CE2-59FE-49D4-929C-A81D4CD2DABF}" type="presParOf" srcId="{4241A778-22DD-45EA-97BA-7565657D1C85}" destId="{E104EDFD-DD02-4C42-A329-06316B1C7CE2}" srcOrd="0" destOrd="0" presId="urn:microsoft.com/office/officeart/2005/8/layout/balance1"/>
    <dgm:cxn modelId="{BEFF3781-59F7-4A26-A363-BEB0531F353B}" type="presParOf" srcId="{4241A778-22DD-45EA-97BA-7565657D1C85}" destId="{1173F0F9-CBE3-47EF-8DB4-DC098F7FC74A}" srcOrd="1" destOrd="0" presId="urn:microsoft.com/office/officeart/2005/8/layout/balance1"/>
    <dgm:cxn modelId="{F9F80AD2-3A63-4960-AB43-55451ADBDAED}" type="presParOf" srcId="{1173F0F9-CBE3-47EF-8DB4-DC098F7FC74A}" destId="{EAEA9E0E-1067-4F6B-A52B-CDCB5183D2B4}" srcOrd="0" destOrd="0" presId="urn:microsoft.com/office/officeart/2005/8/layout/balance1"/>
    <dgm:cxn modelId="{3721C894-0426-4739-9535-2C8CBB363FD8}" type="presParOf" srcId="{1173F0F9-CBE3-47EF-8DB4-DC098F7FC74A}" destId="{1EB96C81-6135-482D-A1CA-196FDADDD4FF}" srcOrd="1" destOrd="0" presId="urn:microsoft.com/office/officeart/2005/8/layout/balance1"/>
    <dgm:cxn modelId="{5FAEF25B-5B79-48A6-934D-5728C7CE8E4B}" type="presParOf" srcId="{4241A778-22DD-45EA-97BA-7565657D1C85}" destId="{0835C3E0-92F9-4874-9B68-65379782A89F}" srcOrd="2" destOrd="0" presId="urn:microsoft.com/office/officeart/2005/8/layout/balance1"/>
    <dgm:cxn modelId="{BB0A0D2A-970C-4889-A087-41A92C5F482E}" type="presParOf" srcId="{0835C3E0-92F9-4874-9B68-65379782A89F}" destId="{02F50A8F-8990-40B7-8598-E33E463FEBF3}" srcOrd="0" destOrd="0" presId="urn:microsoft.com/office/officeart/2005/8/layout/balance1"/>
    <dgm:cxn modelId="{E2ABEC31-D7DD-453D-B905-06323211A18F}" type="presParOf" srcId="{0835C3E0-92F9-4874-9B68-65379782A89F}" destId="{B028FD06-9490-46D5-8142-E3807221D536}" srcOrd="1" destOrd="0" presId="urn:microsoft.com/office/officeart/2005/8/layout/balance1"/>
    <dgm:cxn modelId="{69E0125B-93FA-4489-AACA-73BC3B0B4FC0}" type="presParOf" srcId="{0835C3E0-92F9-4874-9B68-65379782A89F}" destId="{88EB0C2D-251C-4654-945F-6DAE73AF7FCF}" srcOrd="2" destOrd="0" presId="urn:microsoft.com/office/officeart/2005/8/layout/balance1"/>
    <dgm:cxn modelId="{AC5EE820-EEC5-4C26-9356-3A2992BF65AC}" type="presParOf" srcId="{0835C3E0-92F9-4874-9B68-65379782A89F}" destId="{FE1C658D-82AE-4AC0-90C1-3D1D856D57F9}" srcOrd="3" destOrd="0" presId="urn:microsoft.com/office/officeart/2005/8/layout/balance1"/>
    <dgm:cxn modelId="{598D16FD-6067-42FD-B7F7-78BC5F52F634}" type="presParOf" srcId="{0835C3E0-92F9-4874-9B68-65379782A89F}" destId="{A03153C8-198E-4F4A-A5CF-D9E27B822C5F}" srcOrd="4" destOrd="0" presId="urn:microsoft.com/office/officeart/2005/8/layout/balance1"/>
    <dgm:cxn modelId="{8B6393D7-0245-43D6-AFE4-A845372FF8B3}" type="presParOf" srcId="{0835C3E0-92F9-4874-9B68-65379782A89F}" destId="{2C7CB516-D8DA-4D9D-9E9E-AAFD936E1241}" srcOrd="5" destOrd="0" presId="urn:microsoft.com/office/officeart/2005/8/layout/balance1"/>
    <dgm:cxn modelId="{6F9B147E-7DA0-4B05-A032-97A4A1CD560A}" type="presParOf" srcId="{0835C3E0-92F9-4874-9B68-65379782A89F}" destId="{C672292E-CBFE-4C31-A76F-2034DCACC62E}" srcOrd="6" destOrd="0" presId="urn:microsoft.com/office/officeart/2005/8/layout/balance1"/>
    <dgm:cxn modelId="{98C2C278-B02C-4C8F-B396-BDF53A766A56}" type="presParOf" srcId="{0835C3E0-92F9-4874-9B68-65379782A89F}" destId="{7A73AEA5-BC0C-4437-AE14-7D740D3010BD}" srcOrd="7" destOrd="0" presId="urn:microsoft.com/office/officeart/2005/8/layout/balance1"/>
    <dgm:cxn modelId="{0089EDBB-9AC9-41D6-8CE9-2DFEA5F4F457}" type="presParOf" srcId="{0835C3E0-92F9-4874-9B68-65379782A89F}" destId="{1B7E36DB-5E0E-4DCE-8589-1E1AF66B5431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F38149-8839-433D-8FD3-63F31C09904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7448B24-7A1B-4DB7-AC1C-6BD0E0ED9C0B}">
      <dgm:prSet phldrT="[Tekst]" custT="1"/>
      <dgm:spPr/>
      <dgm:t>
        <a:bodyPr/>
        <a:lstStyle/>
        <a:p>
          <a:r>
            <a:rPr lang="pl-PL" sz="1600" b="1" dirty="0" smtClean="0"/>
            <a:t>6 mld złotych na inwestycje oświatowe</a:t>
          </a:r>
          <a:br>
            <a:rPr lang="pl-PL" sz="1600" b="1" dirty="0" smtClean="0"/>
          </a:br>
          <a:r>
            <a:rPr lang="pl-PL" sz="1600" dirty="0" smtClean="0"/>
            <a:t>6,5 tysiąca wyremontowanych</a:t>
          </a:r>
          <a:br>
            <a:rPr lang="pl-PL" sz="1600" dirty="0" smtClean="0"/>
          </a:br>
          <a:r>
            <a:rPr lang="pl-PL" sz="1600" dirty="0" smtClean="0"/>
            <a:t>i wybudowanych obiektów oświatowych</a:t>
          </a:r>
          <a:endParaRPr lang="pl-PL" sz="1600" dirty="0"/>
        </a:p>
      </dgm:t>
    </dgm:pt>
    <dgm:pt modelId="{208AE505-98FA-4B8F-A689-D4B75D397C78}" type="parTrans" cxnId="{F5631394-36CF-4042-90E8-6DADA40C3DB0}">
      <dgm:prSet/>
      <dgm:spPr/>
      <dgm:t>
        <a:bodyPr/>
        <a:lstStyle/>
        <a:p>
          <a:endParaRPr lang="pl-PL"/>
        </a:p>
      </dgm:t>
    </dgm:pt>
    <dgm:pt modelId="{5DD8A0EE-0A28-478B-80F8-1F4AA16B21A3}" type="sibTrans" cxnId="{F5631394-36CF-4042-90E8-6DADA40C3DB0}">
      <dgm:prSet/>
      <dgm:spPr/>
      <dgm:t>
        <a:bodyPr/>
        <a:lstStyle/>
        <a:p>
          <a:endParaRPr lang="pl-PL"/>
        </a:p>
      </dgm:t>
    </dgm:pt>
    <dgm:pt modelId="{FCD74F15-95E4-4817-96C8-2A9FD3795D8A}">
      <dgm:prSet phldrT="[Tekst]" custT="1"/>
      <dgm:spPr/>
      <dgm:t>
        <a:bodyPr/>
        <a:lstStyle/>
        <a:p>
          <a:r>
            <a:rPr lang="pl-PL" sz="1600" b="1" dirty="0" smtClean="0"/>
            <a:t>blisko 18 mld zł wydanych na inwestycje drogowe</a:t>
          </a:r>
          <a:r>
            <a:rPr lang="pl-PL" sz="1600" dirty="0" smtClean="0"/>
            <a:t/>
          </a:r>
          <a:br>
            <a:rPr lang="pl-PL" sz="1600" dirty="0" smtClean="0"/>
          </a:br>
          <a:r>
            <a:rPr lang="pl-PL" sz="1600" dirty="0" smtClean="0"/>
            <a:t>w tym 62 tysiące kilometrów</a:t>
          </a:r>
          <a:br>
            <a:rPr lang="pl-PL" sz="1600" dirty="0" smtClean="0"/>
          </a:br>
          <a:r>
            <a:rPr lang="pl-PL" sz="1600" dirty="0" smtClean="0"/>
            <a:t>wyremontowanych dróg powiatowych</a:t>
          </a:r>
          <a:endParaRPr lang="pl-PL" sz="1600" dirty="0"/>
        </a:p>
      </dgm:t>
    </dgm:pt>
    <dgm:pt modelId="{63FF74A6-2CB7-47AA-B4A3-877906377DF3}" type="parTrans" cxnId="{33F80E89-0D6E-43AD-8389-A2BAA6332436}">
      <dgm:prSet/>
      <dgm:spPr/>
      <dgm:t>
        <a:bodyPr/>
        <a:lstStyle/>
        <a:p>
          <a:endParaRPr lang="pl-PL"/>
        </a:p>
      </dgm:t>
    </dgm:pt>
    <dgm:pt modelId="{60B8251C-61E5-482F-8FA4-19953595BF65}" type="sibTrans" cxnId="{33F80E89-0D6E-43AD-8389-A2BAA6332436}">
      <dgm:prSet/>
      <dgm:spPr/>
      <dgm:t>
        <a:bodyPr/>
        <a:lstStyle/>
        <a:p>
          <a:endParaRPr lang="pl-PL"/>
        </a:p>
      </dgm:t>
    </dgm:pt>
    <dgm:pt modelId="{1213BD29-0CFE-4783-AB32-C11499E986C4}">
      <dgm:prSet phldrT="[Tekst]" custT="1"/>
      <dgm:spPr/>
      <dgm:t>
        <a:bodyPr/>
        <a:lstStyle/>
        <a:p>
          <a:r>
            <a:rPr lang="pl-PL" sz="1600" b="1" dirty="0" smtClean="0"/>
            <a:t>1,5 mld złotych na infrastrukturę</a:t>
          </a:r>
          <a:br>
            <a:rPr lang="pl-PL" sz="1600" b="1" dirty="0" smtClean="0"/>
          </a:br>
          <a:r>
            <a:rPr lang="pl-PL" sz="1600" b="1" dirty="0" smtClean="0"/>
            <a:t>domów pomocy społecznej i domów dziecka</a:t>
          </a:r>
          <a:endParaRPr lang="pl-PL" sz="1600" b="1" dirty="0"/>
        </a:p>
      </dgm:t>
    </dgm:pt>
    <dgm:pt modelId="{93A03A8C-E248-424A-8960-DDEF92E09460}" type="parTrans" cxnId="{2DE123F4-290E-49EE-B350-9D29DECAFD81}">
      <dgm:prSet/>
      <dgm:spPr/>
      <dgm:t>
        <a:bodyPr/>
        <a:lstStyle/>
        <a:p>
          <a:endParaRPr lang="pl-PL"/>
        </a:p>
      </dgm:t>
    </dgm:pt>
    <dgm:pt modelId="{A414664E-44D7-4D02-9241-1B27C0F92B12}" type="sibTrans" cxnId="{2DE123F4-290E-49EE-B350-9D29DECAFD81}">
      <dgm:prSet/>
      <dgm:spPr/>
      <dgm:t>
        <a:bodyPr/>
        <a:lstStyle/>
        <a:p>
          <a:endParaRPr lang="pl-PL"/>
        </a:p>
      </dgm:t>
    </dgm:pt>
    <dgm:pt modelId="{48858785-5294-416A-9A92-62F69FE93E98}">
      <dgm:prSet custT="1"/>
      <dgm:spPr/>
      <dgm:t>
        <a:bodyPr/>
        <a:lstStyle/>
        <a:p>
          <a:r>
            <a:rPr lang="pl-PL" sz="1600" b="1" dirty="0" smtClean="0"/>
            <a:t>25 mld złotych pozyskanych środków zewnętrznych </a:t>
          </a:r>
          <a:r>
            <a:rPr lang="pl-PL" sz="1600" dirty="0" smtClean="0"/>
            <a:t>przeznaczonych na działania rozwojowe</a:t>
          </a:r>
          <a:endParaRPr lang="pl-PL" sz="1600" dirty="0"/>
        </a:p>
      </dgm:t>
    </dgm:pt>
    <dgm:pt modelId="{67CCCCBD-69C2-4B4E-A038-590CF3C8B08A}" type="parTrans" cxnId="{B9E904EF-EE5E-4367-82FB-91D5A87260EC}">
      <dgm:prSet/>
      <dgm:spPr/>
      <dgm:t>
        <a:bodyPr/>
        <a:lstStyle/>
        <a:p>
          <a:endParaRPr lang="pl-PL"/>
        </a:p>
      </dgm:t>
    </dgm:pt>
    <dgm:pt modelId="{A5AA608C-4959-4FDA-B65A-1B9FE447B1B0}" type="sibTrans" cxnId="{B9E904EF-EE5E-4367-82FB-91D5A87260EC}">
      <dgm:prSet/>
      <dgm:spPr/>
      <dgm:t>
        <a:bodyPr/>
        <a:lstStyle/>
        <a:p>
          <a:endParaRPr lang="pl-PL"/>
        </a:p>
      </dgm:t>
    </dgm:pt>
    <dgm:pt modelId="{92D56C47-2C80-47E1-80D4-F917AC37CBB8}" type="pres">
      <dgm:prSet presAssocID="{1DF38149-8839-433D-8FD3-63F31C09904B}" presName="compositeShape" presStyleCnt="0">
        <dgm:presLayoutVars>
          <dgm:dir/>
          <dgm:resizeHandles/>
        </dgm:presLayoutVars>
      </dgm:prSet>
      <dgm:spPr/>
    </dgm:pt>
    <dgm:pt modelId="{5023A00F-3578-48D0-B86C-08DCCAC4963E}" type="pres">
      <dgm:prSet presAssocID="{1DF38149-8839-433D-8FD3-63F31C09904B}" presName="pyramid" presStyleLbl="node1" presStyleIdx="0" presStyleCnt="1" custScaleX="119897" custLinFactNeighborX="11464"/>
      <dgm:spPr>
        <a:solidFill>
          <a:schemeClr val="accent6">
            <a:lumMod val="75000"/>
          </a:schemeClr>
        </a:solidFill>
      </dgm:spPr>
    </dgm:pt>
    <dgm:pt modelId="{F7D4391B-E167-4DCC-BAD5-1E821AECA323}" type="pres">
      <dgm:prSet presAssocID="{1DF38149-8839-433D-8FD3-63F31C09904B}" presName="theList" presStyleCnt="0"/>
      <dgm:spPr/>
    </dgm:pt>
    <dgm:pt modelId="{33ECB7B0-6665-4123-BFB5-A848FC892EC1}" type="pres">
      <dgm:prSet presAssocID="{07448B24-7A1B-4DB7-AC1C-6BD0E0ED9C0B}" presName="aNode" presStyleLbl="fgAcc1" presStyleIdx="0" presStyleCnt="4" custScaleX="152792" custScaleY="130918" custLinFactNeighborX="-326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D35B80-D473-4476-B413-A1602D590F0D}" type="pres">
      <dgm:prSet presAssocID="{07448B24-7A1B-4DB7-AC1C-6BD0E0ED9C0B}" presName="aSpace" presStyleCnt="0"/>
      <dgm:spPr/>
    </dgm:pt>
    <dgm:pt modelId="{0955BB6E-275C-452D-ACE3-8FDA48654B69}" type="pres">
      <dgm:prSet presAssocID="{FCD74F15-95E4-4817-96C8-2A9FD3795D8A}" presName="aNode" presStyleLbl="fgAcc1" presStyleIdx="1" presStyleCnt="4" custScaleX="152792" custScaleY="130918" custLinFactNeighborX="-326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99169A-0AD8-435A-A782-CDF2675440DD}" type="pres">
      <dgm:prSet presAssocID="{FCD74F15-95E4-4817-96C8-2A9FD3795D8A}" presName="aSpace" presStyleCnt="0"/>
      <dgm:spPr/>
    </dgm:pt>
    <dgm:pt modelId="{C82B0EC8-AFBC-4F77-9C5C-29D861CC22F4}" type="pres">
      <dgm:prSet presAssocID="{1213BD29-0CFE-4783-AB32-C11499E986C4}" presName="aNode" presStyleLbl="fgAcc1" presStyleIdx="2" presStyleCnt="4" custScaleX="152792" custScaleY="130918" custLinFactNeighborX="-326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7EC110-872B-48FF-A37A-96B8426DB3AF}" type="pres">
      <dgm:prSet presAssocID="{1213BD29-0CFE-4783-AB32-C11499E986C4}" presName="aSpace" presStyleCnt="0"/>
      <dgm:spPr/>
    </dgm:pt>
    <dgm:pt modelId="{20FE4F88-F6AB-426B-A6E5-0268466E417C}" type="pres">
      <dgm:prSet presAssocID="{48858785-5294-416A-9A92-62F69FE93E98}" presName="aNode" presStyleLbl="fgAcc1" presStyleIdx="3" presStyleCnt="4" custScaleX="152792" custScaleY="130918" custLinFactNeighborX="-326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40AB87-976D-42F5-82DD-44ADC02AF12C}" type="pres">
      <dgm:prSet presAssocID="{48858785-5294-416A-9A92-62F69FE93E98}" presName="aSpace" presStyleCnt="0"/>
      <dgm:spPr/>
    </dgm:pt>
  </dgm:ptLst>
  <dgm:cxnLst>
    <dgm:cxn modelId="{B9E904EF-EE5E-4367-82FB-91D5A87260EC}" srcId="{1DF38149-8839-433D-8FD3-63F31C09904B}" destId="{48858785-5294-416A-9A92-62F69FE93E98}" srcOrd="3" destOrd="0" parTransId="{67CCCCBD-69C2-4B4E-A038-590CF3C8B08A}" sibTransId="{A5AA608C-4959-4FDA-B65A-1B9FE447B1B0}"/>
    <dgm:cxn modelId="{10E0E14D-4BB2-4279-9C6A-A77B41B60E2C}" type="presOf" srcId="{1213BD29-0CFE-4783-AB32-C11499E986C4}" destId="{C82B0EC8-AFBC-4F77-9C5C-29D861CC22F4}" srcOrd="0" destOrd="0" presId="urn:microsoft.com/office/officeart/2005/8/layout/pyramid2"/>
    <dgm:cxn modelId="{04F32F54-7125-4BF2-A959-A4789D4B36D5}" type="presOf" srcId="{48858785-5294-416A-9A92-62F69FE93E98}" destId="{20FE4F88-F6AB-426B-A6E5-0268466E417C}" srcOrd="0" destOrd="0" presId="urn:microsoft.com/office/officeart/2005/8/layout/pyramid2"/>
    <dgm:cxn modelId="{F5631394-36CF-4042-90E8-6DADA40C3DB0}" srcId="{1DF38149-8839-433D-8FD3-63F31C09904B}" destId="{07448B24-7A1B-4DB7-AC1C-6BD0E0ED9C0B}" srcOrd="0" destOrd="0" parTransId="{208AE505-98FA-4B8F-A689-D4B75D397C78}" sibTransId="{5DD8A0EE-0A28-478B-80F8-1F4AA16B21A3}"/>
    <dgm:cxn modelId="{9D90612C-7708-4129-9D50-BAC1E77AB5DC}" type="presOf" srcId="{1DF38149-8839-433D-8FD3-63F31C09904B}" destId="{92D56C47-2C80-47E1-80D4-F917AC37CBB8}" srcOrd="0" destOrd="0" presId="urn:microsoft.com/office/officeart/2005/8/layout/pyramid2"/>
    <dgm:cxn modelId="{33F80E89-0D6E-43AD-8389-A2BAA6332436}" srcId="{1DF38149-8839-433D-8FD3-63F31C09904B}" destId="{FCD74F15-95E4-4817-96C8-2A9FD3795D8A}" srcOrd="1" destOrd="0" parTransId="{63FF74A6-2CB7-47AA-B4A3-877906377DF3}" sibTransId="{60B8251C-61E5-482F-8FA4-19953595BF65}"/>
    <dgm:cxn modelId="{2DE123F4-290E-49EE-B350-9D29DECAFD81}" srcId="{1DF38149-8839-433D-8FD3-63F31C09904B}" destId="{1213BD29-0CFE-4783-AB32-C11499E986C4}" srcOrd="2" destOrd="0" parTransId="{93A03A8C-E248-424A-8960-DDEF92E09460}" sibTransId="{A414664E-44D7-4D02-9241-1B27C0F92B12}"/>
    <dgm:cxn modelId="{55665720-1B29-4C9A-B40B-895CB09556A9}" type="presOf" srcId="{FCD74F15-95E4-4817-96C8-2A9FD3795D8A}" destId="{0955BB6E-275C-452D-ACE3-8FDA48654B69}" srcOrd="0" destOrd="0" presId="urn:microsoft.com/office/officeart/2005/8/layout/pyramid2"/>
    <dgm:cxn modelId="{4697ED96-F70F-486A-99EF-8D67A7ADBCFE}" type="presOf" srcId="{07448B24-7A1B-4DB7-AC1C-6BD0E0ED9C0B}" destId="{33ECB7B0-6665-4123-BFB5-A848FC892EC1}" srcOrd="0" destOrd="0" presId="urn:microsoft.com/office/officeart/2005/8/layout/pyramid2"/>
    <dgm:cxn modelId="{90A292E0-E466-4A86-B583-B6A2BE987BD1}" type="presParOf" srcId="{92D56C47-2C80-47E1-80D4-F917AC37CBB8}" destId="{5023A00F-3578-48D0-B86C-08DCCAC4963E}" srcOrd="0" destOrd="0" presId="urn:microsoft.com/office/officeart/2005/8/layout/pyramid2"/>
    <dgm:cxn modelId="{1D55FFFA-43AF-430F-BFDF-309DB2A4412E}" type="presParOf" srcId="{92D56C47-2C80-47E1-80D4-F917AC37CBB8}" destId="{F7D4391B-E167-4DCC-BAD5-1E821AECA323}" srcOrd="1" destOrd="0" presId="urn:microsoft.com/office/officeart/2005/8/layout/pyramid2"/>
    <dgm:cxn modelId="{19157852-865E-419B-B6EC-175337FEFEDF}" type="presParOf" srcId="{F7D4391B-E167-4DCC-BAD5-1E821AECA323}" destId="{33ECB7B0-6665-4123-BFB5-A848FC892EC1}" srcOrd="0" destOrd="0" presId="urn:microsoft.com/office/officeart/2005/8/layout/pyramid2"/>
    <dgm:cxn modelId="{FEB1208B-27A9-4090-BFED-B5D3ACA3096B}" type="presParOf" srcId="{F7D4391B-E167-4DCC-BAD5-1E821AECA323}" destId="{CCD35B80-D473-4476-B413-A1602D590F0D}" srcOrd="1" destOrd="0" presId="urn:microsoft.com/office/officeart/2005/8/layout/pyramid2"/>
    <dgm:cxn modelId="{24FC9DE4-094C-4F5E-8180-1E64B7177B9B}" type="presParOf" srcId="{F7D4391B-E167-4DCC-BAD5-1E821AECA323}" destId="{0955BB6E-275C-452D-ACE3-8FDA48654B69}" srcOrd="2" destOrd="0" presId="urn:microsoft.com/office/officeart/2005/8/layout/pyramid2"/>
    <dgm:cxn modelId="{373706D3-DEA0-4A55-9739-0EDDC7C20DBE}" type="presParOf" srcId="{F7D4391B-E167-4DCC-BAD5-1E821AECA323}" destId="{4E99169A-0AD8-435A-A782-CDF2675440DD}" srcOrd="3" destOrd="0" presId="urn:microsoft.com/office/officeart/2005/8/layout/pyramid2"/>
    <dgm:cxn modelId="{EA1D57E2-24CA-4295-8AEC-70A266204241}" type="presParOf" srcId="{F7D4391B-E167-4DCC-BAD5-1E821AECA323}" destId="{C82B0EC8-AFBC-4F77-9C5C-29D861CC22F4}" srcOrd="4" destOrd="0" presId="urn:microsoft.com/office/officeart/2005/8/layout/pyramid2"/>
    <dgm:cxn modelId="{DD3E2749-61DD-4907-B126-2FC76B1EA699}" type="presParOf" srcId="{F7D4391B-E167-4DCC-BAD5-1E821AECA323}" destId="{9E7EC110-872B-48FF-A37A-96B8426DB3AF}" srcOrd="5" destOrd="0" presId="urn:microsoft.com/office/officeart/2005/8/layout/pyramid2"/>
    <dgm:cxn modelId="{95891A39-EA36-439F-9EE6-48FAC8336BB5}" type="presParOf" srcId="{F7D4391B-E167-4DCC-BAD5-1E821AECA323}" destId="{20FE4F88-F6AB-426B-A6E5-0268466E417C}" srcOrd="6" destOrd="0" presId="urn:microsoft.com/office/officeart/2005/8/layout/pyramid2"/>
    <dgm:cxn modelId="{CA707DEB-E8EE-4FE9-A3E6-92613D32390B}" type="presParOf" srcId="{F7D4391B-E167-4DCC-BAD5-1E821AECA323}" destId="{9A40AB87-976D-42F5-82DD-44ADC02AF12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4B81D6-3BCC-48EC-9AD9-58041650E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171B69-5349-440F-B424-C573283F5029}">
      <dgm:prSet phldrT="[Tekst]" custT="1"/>
      <dgm:spPr/>
      <dgm:t>
        <a:bodyPr/>
        <a:lstStyle/>
        <a:p>
          <a:r>
            <a:rPr lang="pl-PL" sz="2000" b="1" dirty="0" smtClean="0"/>
            <a:t>611 </a:t>
          </a:r>
          <a:r>
            <a:rPr lang="pl-PL" sz="2000" dirty="0" smtClean="0"/>
            <a:t>przejętych</a:t>
          </a:r>
          <a:br>
            <a:rPr lang="pl-PL" sz="2000" dirty="0" smtClean="0"/>
          </a:br>
          <a:r>
            <a:rPr lang="pl-PL" sz="2000" dirty="0" smtClean="0"/>
            <a:t>SP ZOZ-ów</a:t>
          </a:r>
          <a:endParaRPr lang="pl-PL" sz="2000" dirty="0"/>
        </a:p>
      </dgm:t>
    </dgm:pt>
    <dgm:pt modelId="{C48C5CF2-0247-403F-A131-79BA784CAD34}" type="parTrans" cxnId="{04801493-5792-4EC9-9C58-D2B9112F73EA}">
      <dgm:prSet/>
      <dgm:spPr/>
      <dgm:t>
        <a:bodyPr/>
        <a:lstStyle/>
        <a:p>
          <a:endParaRPr lang="pl-PL"/>
        </a:p>
      </dgm:t>
    </dgm:pt>
    <dgm:pt modelId="{5907241D-F2A4-4E6E-AE0F-5FE93CF641F7}" type="sibTrans" cxnId="{04801493-5792-4EC9-9C58-D2B9112F73EA}">
      <dgm:prSet/>
      <dgm:spPr/>
      <dgm:t>
        <a:bodyPr/>
        <a:lstStyle/>
        <a:p>
          <a:endParaRPr lang="pl-PL"/>
        </a:p>
      </dgm:t>
    </dgm:pt>
    <dgm:pt modelId="{A10203D9-7B09-4F81-A66A-F46ACB451403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2000" dirty="0" smtClean="0"/>
            <a:t>dostosowanie sieci placówek do potrzeb lokalnych</a:t>
          </a:r>
          <a:endParaRPr lang="pl-PL" sz="2000" dirty="0"/>
        </a:p>
      </dgm:t>
    </dgm:pt>
    <dgm:pt modelId="{67497E62-BC33-4145-B7C9-953DDAED02D8}" type="parTrans" cxnId="{EB7A0971-7F5E-42DF-9A24-AF9885CE84E9}">
      <dgm:prSet/>
      <dgm:spPr/>
      <dgm:t>
        <a:bodyPr/>
        <a:lstStyle/>
        <a:p>
          <a:endParaRPr lang="pl-PL"/>
        </a:p>
      </dgm:t>
    </dgm:pt>
    <dgm:pt modelId="{C77651E5-1556-4C6F-8799-BACA02F6F461}" type="sibTrans" cxnId="{EB7A0971-7F5E-42DF-9A24-AF9885CE84E9}">
      <dgm:prSet/>
      <dgm:spPr/>
      <dgm:t>
        <a:bodyPr/>
        <a:lstStyle/>
        <a:p>
          <a:endParaRPr lang="pl-PL"/>
        </a:p>
      </dgm:t>
    </dgm:pt>
    <dgm:pt modelId="{E69538D1-36FC-41B7-8E48-9DFB3F4ADD58}">
      <dgm:prSet phldrT="[Tekst]" custT="1"/>
      <dgm:spPr/>
      <dgm:t>
        <a:bodyPr/>
        <a:lstStyle/>
        <a:p>
          <a:r>
            <a:rPr lang="pl-PL" sz="2000" dirty="0" smtClean="0"/>
            <a:t>obecnie </a:t>
          </a:r>
          <a:br>
            <a:rPr lang="pl-PL" sz="2000" dirty="0" smtClean="0"/>
          </a:br>
          <a:r>
            <a:rPr lang="pl-PL" sz="2000" b="1" dirty="0" smtClean="0"/>
            <a:t>416</a:t>
          </a:r>
          <a:r>
            <a:rPr lang="pl-PL" sz="2000" dirty="0" smtClean="0"/>
            <a:t> podmiotów leczniczych</a:t>
          </a:r>
          <a:endParaRPr lang="pl-PL" sz="2000" dirty="0"/>
        </a:p>
      </dgm:t>
    </dgm:pt>
    <dgm:pt modelId="{44CA8036-B7DF-4626-9325-1415BC9954BD}" type="parTrans" cxnId="{7E3878BF-D79A-4156-9878-8044613E6796}">
      <dgm:prSet/>
      <dgm:spPr/>
      <dgm:t>
        <a:bodyPr/>
        <a:lstStyle/>
        <a:p>
          <a:endParaRPr lang="pl-PL"/>
        </a:p>
      </dgm:t>
    </dgm:pt>
    <dgm:pt modelId="{56CB134B-4837-404A-8E80-F1B4551AEFC0}" type="sibTrans" cxnId="{7E3878BF-D79A-4156-9878-8044613E6796}">
      <dgm:prSet/>
      <dgm:spPr/>
      <dgm:t>
        <a:bodyPr/>
        <a:lstStyle/>
        <a:p>
          <a:endParaRPr lang="pl-PL"/>
        </a:p>
      </dgm:t>
    </dgm:pt>
    <dgm:pt modelId="{F548179D-3270-4C28-84DA-B7C1C8600C61}" type="pres">
      <dgm:prSet presAssocID="{0C4B81D6-3BCC-48EC-9AD9-58041650E508}" presName="Name0" presStyleCnt="0">
        <dgm:presLayoutVars>
          <dgm:dir/>
          <dgm:resizeHandles val="exact"/>
        </dgm:presLayoutVars>
      </dgm:prSet>
      <dgm:spPr/>
    </dgm:pt>
    <dgm:pt modelId="{8B13B610-1CA6-478F-ABB9-61A3D6553E00}" type="pres">
      <dgm:prSet presAssocID="{79171B69-5349-440F-B424-C573283F50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966C4A-1C87-4BF0-AD6C-4420A682D604}" type="pres">
      <dgm:prSet presAssocID="{5907241D-F2A4-4E6E-AE0F-5FE93CF641F7}" presName="sibTrans" presStyleLbl="sibTrans2D1" presStyleIdx="0" presStyleCnt="2"/>
      <dgm:spPr/>
      <dgm:t>
        <a:bodyPr/>
        <a:lstStyle/>
        <a:p>
          <a:endParaRPr lang="pl-PL"/>
        </a:p>
      </dgm:t>
    </dgm:pt>
    <dgm:pt modelId="{576426D4-D21A-4225-98F8-EA5152F74B4B}" type="pres">
      <dgm:prSet presAssocID="{5907241D-F2A4-4E6E-AE0F-5FE93CF641F7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AF27F110-8389-4DED-A0BD-F977B37B0CA6}" type="pres">
      <dgm:prSet presAssocID="{A10203D9-7B09-4F81-A66A-F46ACB4514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1B2373-6172-48DB-96D6-0D05921774DC}" type="pres">
      <dgm:prSet presAssocID="{C77651E5-1556-4C6F-8799-BACA02F6F461}" presName="sibTrans" presStyleLbl="sibTrans2D1" presStyleIdx="1" presStyleCnt="2"/>
      <dgm:spPr/>
      <dgm:t>
        <a:bodyPr/>
        <a:lstStyle/>
        <a:p>
          <a:endParaRPr lang="pl-PL"/>
        </a:p>
      </dgm:t>
    </dgm:pt>
    <dgm:pt modelId="{6A19E678-395D-4BF4-A723-5E73F17BC537}" type="pres">
      <dgm:prSet presAssocID="{C77651E5-1556-4C6F-8799-BACA02F6F461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B5B2D70E-1515-41DC-B4AE-CADC20BF6348}" type="pres">
      <dgm:prSet presAssocID="{E69538D1-36FC-41B7-8E48-9DFB3F4ADD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39D44A5-0914-4513-B9DB-AAA5A117150B}" type="presOf" srcId="{5907241D-F2A4-4E6E-AE0F-5FE93CF641F7}" destId="{B6966C4A-1C87-4BF0-AD6C-4420A682D604}" srcOrd="0" destOrd="0" presId="urn:microsoft.com/office/officeart/2005/8/layout/process1"/>
    <dgm:cxn modelId="{CD4B486E-8BEF-4030-8370-E16436500CEF}" type="presOf" srcId="{E69538D1-36FC-41B7-8E48-9DFB3F4ADD58}" destId="{B5B2D70E-1515-41DC-B4AE-CADC20BF6348}" srcOrd="0" destOrd="0" presId="urn:microsoft.com/office/officeart/2005/8/layout/process1"/>
    <dgm:cxn modelId="{69724921-11B7-47E2-8355-5DC0025D069C}" type="presOf" srcId="{C77651E5-1556-4C6F-8799-BACA02F6F461}" destId="{C51B2373-6172-48DB-96D6-0D05921774DC}" srcOrd="0" destOrd="0" presId="urn:microsoft.com/office/officeart/2005/8/layout/process1"/>
    <dgm:cxn modelId="{1483C660-DAAD-4590-85BC-A1CF692A95B4}" type="presOf" srcId="{5907241D-F2A4-4E6E-AE0F-5FE93CF641F7}" destId="{576426D4-D21A-4225-98F8-EA5152F74B4B}" srcOrd="1" destOrd="0" presId="urn:microsoft.com/office/officeart/2005/8/layout/process1"/>
    <dgm:cxn modelId="{2627766C-1CB8-494F-96B0-1141654EEE82}" type="presOf" srcId="{79171B69-5349-440F-B424-C573283F5029}" destId="{8B13B610-1CA6-478F-ABB9-61A3D6553E00}" srcOrd="0" destOrd="0" presId="urn:microsoft.com/office/officeart/2005/8/layout/process1"/>
    <dgm:cxn modelId="{463B356F-137D-4707-8E24-D2894C3A6747}" type="presOf" srcId="{A10203D9-7B09-4F81-A66A-F46ACB451403}" destId="{AF27F110-8389-4DED-A0BD-F977B37B0CA6}" srcOrd="0" destOrd="0" presId="urn:microsoft.com/office/officeart/2005/8/layout/process1"/>
    <dgm:cxn modelId="{7E3878BF-D79A-4156-9878-8044613E6796}" srcId="{0C4B81D6-3BCC-48EC-9AD9-58041650E508}" destId="{E69538D1-36FC-41B7-8E48-9DFB3F4ADD58}" srcOrd="2" destOrd="0" parTransId="{44CA8036-B7DF-4626-9325-1415BC9954BD}" sibTransId="{56CB134B-4837-404A-8E80-F1B4551AEFC0}"/>
    <dgm:cxn modelId="{04801493-5792-4EC9-9C58-D2B9112F73EA}" srcId="{0C4B81D6-3BCC-48EC-9AD9-58041650E508}" destId="{79171B69-5349-440F-B424-C573283F5029}" srcOrd="0" destOrd="0" parTransId="{C48C5CF2-0247-403F-A131-79BA784CAD34}" sibTransId="{5907241D-F2A4-4E6E-AE0F-5FE93CF641F7}"/>
    <dgm:cxn modelId="{DE2E72B3-7926-4A01-A64B-4C6FAEE7178C}" type="presOf" srcId="{C77651E5-1556-4C6F-8799-BACA02F6F461}" destId="{6A19E678-395D-4BF4-A723-5E73F17BC537}" srcOrd="1" destOrd="0" presId="urn:microsoft.com/office/officeart/2005/8/layout/process1"/>
    <dgm:cxn modelId="{EB7A0971-7F5E-42DF-9A24-AF9885CE84E9}" srcId="{0C4B81D6-3BCC-48EC-9AD9-58041650E508}" destId="{A10203D9-7B09-4F81-A66A-F46ACB451403}" srcOrd="1" destOrd="0" parTransId="{67497E62-BC33-4145-B7C9-953DDAED02D8}" sibTransId="{C77651E5-1556-4C6F-8799-BACA02F6F461}"/>
    <dgm:cxn modelId="{C9159FCA-DE26-45EE-A2AB-B8955C1A58AF}" type="presOf" srcId="{0C4B81D6-3BCC-48EC-9AD9-58041650E508}" destId="{F548179D-3270-4C28-84DA-B7C1C8600C61}" srcOrd="0" destOrd="0" presId="urn:microsoft.com/office/officeart/2005/8/layout/process1"/>
    <dgm:cxn modelId="{06E27989-F4A5-4FCF-BEF9-93A600E4394B}" type="presParOf" srcId="{F548179D-3270-4C28-84DA-B7C1C8600C61}" destId="{8B13B610-1CA6-478F-ABB9-61A3D6553E00}" srcOrd="0" destOrd="0" presId="urn:microsoft.com/office/officeart/2005/8/layout/process1"/>
    <dgm:cxn modelId="{CCADAC0F-744E-47C8-938E-89628C0F5925}" type="presParOf" srcId="{F548179D-3270-4C28-84DA-B7C1C8600C61}" destId="{B6966C4A-1C87-4BF0-AD6C-4420A682D604}" srcOrd="1" destOrd="0" presId="urn:microsoft.com/office/officeart/2005/8/layout/process1"/>
    <dgm:cxn modelId="{4D1C2BDC-3B7A-4A12-B747-2BD595DBB013}" type="presParOf" srcId="{B6966C4A-1C87-4BF0-AD6C-4420A682D604}" destId="{576426D4-D21A-4225-98F8-EA5152F74B4B}" srcOrd="0" destOrd="0" presId="urn:microsoft.com/office/officeart/2005/8/layout/process1"/>
    <dgm:cxn modelId="{A71E9614-F60B-48FC-A17D-4099B8FAB632}" type="presParOf" srcId="{F548179D-3270-4C28-84DA-B7C1C8600C61}" destId="{AF27F110-8389-4DED-A0BD-F977B37B0CA6}" srcOrd="2" destOrd="0" presId="urn:microsoft.com/office/officeart/2005/8/layout/process1"/>
    <dgm:cxn modelId="{D10C7ECB-905C-4B56-992F-E0854EB89B76}" type="presParOf" srcId="{F548179D-3270-4C28-84DA-B7C1C8600C61}" destId="{C51B2373-6172-48DB-96D6-0D05921774DC}" srcOrd="3" destOrd="0" presId="urn:microsoft.com/office/officeart/2005/8/layout/process1"/>
    <dgm:cxn modelId="{4D3F66FA-E878-43FF-A056-82A9F7567164}" type="presParOf" srcId="{C51B2373-6172-48DB-96D6-0D05921774DC}" destId="{6A19E678-395D-4BF4-A723-5E73F17BC537}" srcOrd="0" destOrd="0" presId="urn:microsoft.com/office/officeart/2005/8/layout/process1"/>
    <dgm:cxn modelId="{04C206E4-4B63-498A-A36F-92FE2731D6CF}" type="presParOf" srcId="{F548179D-3270-4C28-84DA-B7C1C8600C61}" destId="{B5B2D70E-1515-41DC-B4AE-CADC20BF634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B729-8D08-4F70-81BC-AC986BD2F7BA}">
      <dsp:nvSpPr>
        <dsp:cNvPr id="0" name=""/>
        <dsp:cNvSpPr/>
      </dsp:nvSpPr>
      <dsp:spPr>
        <a:xfrm>
          <a:off x="0" y="0"/>
          <a:ext cx="3672408" cy="7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  co najmniej </a:t>
          </a:r>
          <a:r>
            <a:rPr lang="pl-PL" sz="1500" b="1" kern="1200" dirty="0" smtClean="0"/>
            <a:t>5 gmin</a:t>
          </a:r>
          <a:endParaRPr lang="pl-PL" sz="1500" b="1" kern="1200" dirty="0"/>
        </a:p>
      </dsp:txBody>
      <dsp:txXfrm>
        <a:off x="21823" y="21823"/>
        <a:ext cx="2868380" cy="701461"/>
      </dsp:txXfrm>
    </dsp:sp>
    <dsp:sp modelId="{8135631B-5776-49CD-8D6D-072AD462F1CD}">
      <dsp:nvSpPr>
        <dsp:cNvPr id="0" name=""/>
        <dsp:cNvSpPr/>
      </dsp:nvSpPr>
      <dsp:spPr>
        <a:xfrm>
          <a:off x="324035" y="869291"/>
          <a:ext cx="3672408" cy="7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  co najmniej </a:t>
          </a:r>
          <a:r>
            <a:rPr lang="pl-PL" sz="1500" b="1" kern="1200" dirty="0" smtClean="0"/>
            <a:t>50 tys. mieszkańców</a:t>
          </a:r>
          <a:endParaRPr lang="pl-PL" sz="1500" b="1" kern="1200" dirty="0"/>
        </a:p>
      </dsp:txBody>
      <dsp:txXfrm>
        <a:off x="345858" y="891114"/>
        <a:ext cx="2820406" cy="701461"/>
      </dsp:txXfrm>
    </dsp:sp>
    <dsp:sp modelId="{0C1F2D9F-FF58-48A3-8342-5BE5D018EAA0}">
      <dsp:nvSpPr>
        <dsp:cNvPr id="0" name=""/>
        <dsp:cNvSpPr/>
      </dsp:nvSpPr>
      <dsp:spPr>
        <a:xfrm>
          <a:off x="648071" y="1738583"/>
          <a:ext cx="3672408" cy="7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  co najmniej </a:t>
          </a:r>
          <a:r>
            <a:rPr lang="pl-PL" sz="1500" b="1" kern="1200" dirty="0" smtClean="0"/>
            <a:t>10 tys. mieszkańców  </a:t>
          </a:r>
          <a:br>
            <a:rPr lang="pl-PL" sz="1500" b="1" kern="1200" dirty="0" smtClean="0"/>
          </a:br>
          <a:r>
            <a:rPr lang="pl-PL" sz="1500" b="1" kern="1200" dirty="0" smtClean="0"/>
            <a:t>  w mieście – siedzibie władz</a:t>
          </a:r>
          <a:endParaRPr lang="pl-PL" sz="1500" b="1" kern="1200" dirty="0"/>
        </a:p>
      </dsp:txBody>
      <dsp:txXfrm>
        <a:off x="669894" y="1760406"/>
        <a:ext cx="2820406" cy="701461"/>
      </dsp:txXfrm>
    </dsp:sp>
    <dsp:sp modelId="{7951AADE-0377-440B-9519-0023CC14BB20}">
      <dsp:nvSpPr>
        <dsp:cNvPr id="0" name=""/>
        <dsp:cNvSpPr/>
      </dsp:nvSpPr>
      <dsp:spPr>
        <a:xfrm>
          <a:off x="3188088" y="565039"/>
          <a:ext cx="484319" cy="4843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3297060" y="565039"/>
        <a:ext cx="266375" cy="364450"/>
      </dsp:txXfrm>
    </dsp:sp>
    <dsp:sp modelId="{6A839FB5-FA57-4C15-85C3-4491B7B0470C}">
      <dsp:nvSpPr>
        <dsp:cNvPr id="0" name=""/>
        <dsp:cNvSpPr/>
      </dsp:nvSpPr>
      <dsp:spPr>
        <a:xfrm>
          <a:off x="3512124" y="1429363"/>
          <a:ext cx="484319" cy="4843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3621096" y="1429363"/>
        <a:ext cx="266375" cy="364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B729-8D08-4F70-81BC-AC986BD2F7BA}">
      <dsp:nvSpPr>
        <dsp:cNvPr id="0" name=""/>
        <dsp:cNvSpPr/>
      </dsp:nvSpPr>
      <dsp:spPr>
        <a:xfrm>
          <a:off x="0" y="0"/>
          <a:ext cx="3733614" cy="7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  średnio 8</a:t>
          </a:r>
          <a:r>
            <a:rPr lang="pl-PL" sz="1500" b="1" kern="1200" dirty="0" smtClean="0"/>
            <a:t> gmin</a:t>
          </a:r>
          <a:endParaRPr lang="pl-PL" sz="1500" b="1" kern="1200" dirty="0"/>
        </a:p>
      </dsp:txBody>
      <dsp:txXfrm>
        <a:off x="21823" y="21823"/>
        <a:ext cx="2929587" cy="701461"/>
      </dsp:txXfrm>
    </dsp:sp>
    <dsp:sp modelId="{8135631B-5776-49CD-8D6D-072AD462F1CD}">
      <dsp:nvSpPr>
        <dsp:cNvPr id="0" name=""/>
        <dsp:cNvSpPr/>
      </dsp:nvSpPr>
      <dsp:spPr>
        <a:xfrm>
          <a:off x="329436" y="869291"/>
          <a:ext cx="3733614" cy="7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  średnio </a:t>
          </a:r>
          <a:r>
            <a:rPr lang="pl-PL" sz="1500" b="1" kern="1200" dirty="0" smtClean="0"/>
            <a:t>83 tys. mieszkańców</a:t>
          </a:r>
          <a:endParaRPr lang="pl-PL" sz="1500" b="1" kern="1200" dirty="0"/>
        </a:p>
      </dsp:txBody>
      <dsp:txXfrm>
        <a:off x="351259" y="891114"/>
        <a:ext cx="2876212" cy="701461"/>
      </dsp:txXfrm>
    </dsp:sp>
    <dsp:sp modelId="{0C1F2D9F-FF58-48A3-8342-5BE5D018EAA0}">
      <dsp:nvSpPr>
        <dsp:cNvPr id="0" name=""/>
        <dsp:cNvSpPr/>
      </dsp:nvSpPr>
      <dsp:spPr>
        <a:xfrm>
          <a:off x="658873" y="1738583"/>
          <a:ext cx="3733614" cy="745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 siedziba władz powiatów</a:t>
          </a:r>
          <a:br>
            <a:rPr lang="pl-PL" sz="1500" b="1" kern="1200" dirty="0" smtClean="0"/>
          </a:br>
          <a:r>
            <a:rPr lang="pl-PL" sz="1500" b="1" kern="1200" dirty="0" smtClean="0"/>
            <a:t> w mieście od 5 tys. mieszkańców</a:t>
          </a:r>
          <a:endParaRPr lang="pl-PL" sz="1500" b="1" kern="1200" dirty="0"/>
        </a:p>
      </dsp:txBody>
      <dsp:txXfrm>
        <a:off x="680696" y="1760406"/>
        <a:ext cx="2876212" cy="701461"/>
      </dsp:txXfrm>
    </dsp:sp>
    <dsp:sp modelId="{7951AADE-0377-440B-9519-0023CC14BB20}">
      <dsp:nvSpPr>
        <dsp:cNvPr id="0" name=""/>
        <dsp:cNvSpPr/>
      </dsp:nvSpPr>
      <dsp:spPr>
        <a:xfrm>
          <a:off x="3249295" y="565039"/>
          <a:ext cx="484319" cy="4843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3358267" y="565039"/>
        <a:ext cx="266375" cy="364450"/>
      </dsp:txXfrm>
    </dsp:sp>
    <dsp:sp modelId="{6A839FB5-FA57-4C15-85C3-4491B7B0470C}">
      <dsp:nvSpPr>
        <dsp:cNvPr id="0" name=""/>
        <dsp:cNvSpPr/>
      </dsp:nvSpPr>
      <dsp:spPr>
        <a:xfrm>
          <a:off x="3578731" y="1429363"/>
          <a:ext cx="484319" cy="4843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3687703" y="1429363"/>
        <a:ext cx="266375" cy="364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02E8D-A093-4778-B140-66697C502CC5}">
      <dsp:nvSpPr>
        <dsp:cNvPr id="0" name=""/>
        <dsp:cNvSpPr/>
      </dsp:nvSpPr>
      <dsp:spPr>
        <a:xfrm rot="10800000">
          <a:off x="965878" y="1794"/>
          <a:ext cx="3184035" cy="6555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poznański – 319.258</a:t>
          </a:r>
          <a:endParaRPr lang="pl-PL" sz="2100" kern="1200" dirty="0"/>
        </a:p>
      </dsp:txBody>
      <dsp:txXfrm rot="10800000">
        <a:off x="1129762" y="1794"/>
        <a:ext cx="3020151" cy="655536"/>
      </dsp:txXfrm>
    </dsp:sp>
    <dsp:sp modelId="{99BECBE3-B59C-4A74-8BAC-77FC8448462A}">
      <dsp:nvSpPr>
        <dsp:cNvPr id="0" name=""/>
        <dsp:cNvSpPr/>
      </dsp:nvSpPr>
      <dsp:spPr>
        <a:xfrm>
          <a:off x="638109" y="1794"/>
          <a:ext cx="655536" cy="6555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CEE9A-1CE8-453B-88A4-4232D7CE7F92}">
      <dsp:nvSpPr>
        <dsp:cNvPr id="0" name=""/>
        <dsp:cNvSpPr/>
      </dsp:nvSpPr>
      <dsp:spPr>
        <a:xfrm rot="10800000">
          <a:off x="965878" y="853013"/>
          <a:ext cx="3184035" cy="6555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krakowski – 253.334</a:t>
          </a:r>
          <a:endParaRPr lang="pl-PL" sz="2100" kern="1200" dirty="0"/>
        </a:p>
      </dsp:txBody>
      <dsp:txXfrm rot="10800000">
        <a:off x="1129762" y="853013"/>
        <a:ext cx="3020151" cy="655536"/>
      </dsp:txXfrm>
    </dsp:sp>
    <dsp:sp modelId="{6DFC1505-5D85-4195-80B9-AC65069D47A4}">
      <dsp:nvSpPr>
        <dsp:cNvPr id="0" name=""/>
        <dsp:cNvSpPr/>
      </dsp:nvSpPr>
      <dsp:spPr>
        <a:xfrm>
          <a:off x="638109" y="853013"/>
          <a:ext cx="655536" cy="65553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000" b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BE47E-0F9D-4192-B432-898EC86B2773}">
      <dsp:nvSpPr>
        <dsp:cNvPr id="0" name=""/>
        <dsp:cNvSpPr/>
      </dsp:nvSpPr>
      <dsp:spPr>
        <a:xfrm rot="10800000">
          <a:off x="965878" y="1704231"/>
          <a:ext cx="3184035" cy="6555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wołomiński – 213.714</a:t>
          </a:r>
          <a:endParaRPr lang="pl-PL" sz="2100" kern="1200" dirty="0"/>
        </a:p>
      </dsp:txBody>
      <dsp:txXfrm rot="10800000">
        <a:off x="1129762" y="1704231"/>
        <a:ext cx="3020151" cy="655536"/>
      </dsp:txXfrm>
    </dsp:sp>
    <dsp:sp modelId="{AEA83CFD-62E8-4FD6-8582-0F2F13C8ACDE}">
      <dsp:nvSpPr>
        <dsp:cNvPr id="0" name=""/>
        <dsp:cNvSpPr/>
      </dsp:nvSpPr>
      <dsp:spPr>
        <a:xfrm>
          <a:off x="638109" y="1704231"/>
          <a:ext cx="655536" cy="65553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173EB-7B05-4671-8ECF-FFA6F9AB0A33}">
      <dsp:nvSpPr>
        <dsp:cNvPr id="0" name=""/>
        <dsp:cNvSpPr/>
      </dsp:nvSpPr>
      <dsp:spPr>
        <a:xfrm rot="10800000">
          <a:off x="965878" y="2555450"/>
          <a:ext cx="3184035" cy="6555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nowosądecki – 202.701</a:t>
          </a:r>
          <a:endParaRPr lang="pl-PL" sz="2100" kern="1200" dirty="0"/>
        </a:p>
      </dsp:txBody>
      <dsp:txXfrm rot="10800000">
        <a:off x="1129762" y="2555450"/>
        <a:ext cx="3020151" cy="655536"/>
      </dsp:txXfrm>
    </dsp:sp>
    <dsp:sp modelId="{02433C94-9F99-43E8-84EB-B61CA1B61737}">
      <dsp:nvSpPr>
        <dsp:cNvPr id="0" name=""/>
        <dsp:cNvSpPr/>
      </dsp:nvSpPr>
      <dsp:spPr>
        <a:xfrm>
          <a:off x="638109" y="2555450"/>
          <a:ext cx="655536" cy="65553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8B60F-52E8-47F6-94CC-D16F902D89A6}">
      <dsp:nvSpPr>
        <dsp:cNvPr id="0" name=""/>
        <dsp:cNvSpPr/>
      </dsp:nvSpPr>
      <dsp:spPr>
        <a:xfrm rot="10800000">
          <a:off x="965878" y="3406669"/>
          <a:ext cx="3184035" cy="6555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kielecki – 201.643</a:t>
          </a:r>
          <a:endParaRPr lang="pl-PL" sz="2100" kern="1200" dirty="0"/>
        </a:p>
      </dsp:txBody>
      <dsp:txXfrm rot="10800000">
        <a:off x="1129762" y="3406669"/>
        <a:ext cx="3020151" cy="655536"/>
      </dsp:txXfrm>
    </dsp:sp>
    <dsp:sp modelId="{4B87AFD1-1C4D-4934-8AC3-68E76830E61F}">
      <dsp:nvSpPr>
        <dsp:cNvPr id="0" name=""/>
        <dsp:cNvSpPr/>
      </dsp:nvSpPr>
      <dsp:spPr>
        <a:xfrm>
          <a:off x="638109" y="3406669"/>
          <a:ext cx="655536" cy="65553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02E8D-A093-4778-B140-66697C502CC5}">
      <dsp:nvSpPr>
        <dsp:cNvPr id="0" name=""/>
        <dsp:cNvSpPr/>
      </dsp:nvSpPr>
      <dsp:spPr>
        <a:xfrm rot="10800000">
          <a:off x="965878" y="1794"/>
          <a:ext cx="3184035" cy="6555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sejneński – 21.013</a:t>
          </a:r>
          <a:endParaRPr lang="pl-PL" sz="2200" kern="1200" dirty="0"/>
        </a:p>
      </dsp:txBody>
      <dsp:txXfrm rot="10800000">
        <a:off x="1129762" y="1794"/>
        <a:ext cx="3020151" cy="655536"/>
      </dsp:txXfrm>
    </dsp:sp>
    <dsp:sp modelId="{99BECBE3-B59C-4A74-8BAC-77FC8448462A}">
      <dsp:nvSpPr>
        <dsp:cNvPr id="0" name=""/>
        <dsp:cNvSpPr/>
      </dsp:nvSpPr>
      <dsp:spPr>
        <a:xfrm>
          <a:off x="638109" y="1794"/>
          <a:ext cx="655536" cy="655536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12000" t="-3000" r="-12000" b="-2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CEE9A-1CE8-453B-88A4-4232D7CE7F92}">
      <dsp:nvSpPr>
        <dsp:cNvPr id="0" name=""/>
        <dsp:cNvSpPr/>
      </dsp:nvSpPr>
      <dsp:spPr>
        <a:xfrm rot="10800000">
          <a:off x="965878" y="853013"/>
          <a:ext cx="3184035" cy="6555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węgorzewski – 23.327</a:t>
          </a:r>
          <a:endParaRPr lang="pl-PL" sz="2200" kern="1200" dirty="0"/>
        </a:p>
      </dsp:txBody>
      <dsp:txXfrm rot="10800000">
        <a:off x="1129762" y="853013"/>
        <a:ext cx="3020151" cy="655536"/>
      </dsp:txXfrm>
    </dsp:sp>
    <dsp:sp modelId="{6DFC1505-5D85-4195-80B9-AC65069D47A4}">
      <dsp:nvSpPr>
        <dsp:cNvPr id="0" name=""/>
        <dsp:cNvSpPr/>
      </dsp:nvSpPr>
      <dsp:spPr>
        <a:xfrm>
          <a:off x="638109" y="853013"/>
          <a:ext cx="655536" cy="65553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BE47E-0F9D-4192-B432-898EC86B2773}">
      <dsp:nvSpPr>
        <dsp:cNvPr id="0" name=""/>
        <dsp:cNvSpPr/>
      </dsp:nvSpPr>
      <dsp:spPr>
        <a:xfrm rot="10800000">
          <a:off x="965878" y="1704231"/>
          <a:ext cx="3184035" cy="6555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bieszczadzki – 22.001</a:t>
          </a:r>
          <a:endParaRPr lang="pl-PL" sz="2200" kern="1200" dirty="0"/>
        </a:p>
      </dsp:txBody>
      <dsp:txXfrm rot="10800000">
        <a:off x="1129762" y="1704231"/>
        <a:ext cx="3020151" cy="655536"/>
      </dsp:txXfrm>
    </dsp:sp>
    <dsp:sp modelId="{AEA83CFD-62E8-4FD6-8582-0F2F13C8ACDE}">
      <dsp:nvSpPr>
        <dsp:cNvPr id="0" name=""/>
        <dsp:cNvSpPr/>
      </dsp:nvSpPr>
      <dsp:spPr>
        <a:xfrm>
          <a:off x="638109" y="1704231"/>
          <a:ext cx="655536" cy="655536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b="-2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173EB-7B05-4671-8ECF-FFA6F9AB0A33}">
      <dsp:nvSpPr>
        <dsp:cNvPr id="0" name=""/>
        <dsp:cNvSpPr/>
      </dsp:nvSpPr>
      <dsp:spPr>
        <a:xfrm rot="10800000">
          <a:off x="965878" y="2555450"/>
          <a:ext cx="3184035" cy="6555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leski – 26.608</a:t>
          </a:r>
          <a:endParaRPr lang="pl-PL" sz="2200" kern="1200" dirty="0"/>
        </a:p>
      </dsp:txBody>
      <dsp:txXfrm rot="10800000">
        <a:off x="1129762" y="2555450"/>
        <a:ext cx="3020151" cy="655536"/>
      </dsp:txXfrm>
    </dsp:sp>
    <dsp:sp modelId="{02433C94-9F99-43E8-84EB-B61CA1B61737}">
      <dsp:nvSpPr>
        <dsp:cNvPr id="0" name=""/>
        <dsp:cNvSpPr/>
      </dsp:nvSpPr>
      <dsp:spPr>
        <a:xfrm>
          <a:off x="638109" y="2555450"/>
          <a:ext cx="655536" cy="655536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t="-6000" b="-2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8B60F-52E8-47F6-94CC-D16F902D89A6}">
      <dsp:nvSpPr>
        <dsp:cNvPr id="0" name=""/>
        <dsp:cNvSpPr/>
      </dsp:nvSpPr>
      <dsp:spPr>
        <a:xfrm rot="10800000">
          <a:off x="965878" y="3406669"/>
          <a:ext cx="3184035" cy="65553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07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gołdapski – 26.642</a:t>
          </a:r>
          <a:endParaRPr lang="pl-PL" sz="2200" kern="1200" dirty="0"/>
        </a:p>
      </dsp:txBody>
      <dsp:txXfrm rot="10800000">
        <a:off x="1129762" y="3406669"/>
        <a:ext cx="3020151" cy="655536"/>
      </dsp:txXfrm>
    </dsp:sp>
    <dsp:sp modelId="{4B87AFD1-1C4D-4934-8AC3-68E76830E61F}">
      <dsp:nvSpPr>
        <dsp:cNvPr id="0" name=""/>
        <dsp:cNvSpPr/>
      </dsp:nvSpPr>
      <dsp:spPr>
        <a:xfrm>
          <a:off x="638109" y="3406669"/>
          <a:ext cx="655536" cy="655536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-5000" r="-10000" b="-4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079C8-D45A-4C4E-8E68-8DE33F474116}">
      <dsp:nvSpPr>
        <dsp:cNvPr id="0" name=""/>
        <dsp:cNvSpPr/>
      </dsp:nvSpPr>
      <dsp:spPr>
        <a:xfrm>
          <a:off x="-6645838" y="-1016290"/>
          <a:ext cx="7909853" cy="7909853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6280F-4565-4935-9CA2-32F9A22A8A46}">
      <dsp:nvSpPr>
        <dsp:cNvPr id="0" name=""/>
        <dsp:cNvSpPr/>
      </dsp:nvSpPr>
      <dsp:spPr>
        <a:xfrm>
          <a:off x="552095" y="248603"/>
          <a:ext cx="8508079" cy="9721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Kolejowe połączenia pasażerskie </a:t>
          </a:r>
          <a:r>
            <a:rPr lang="pl-PL" sz="1800" b="1" kern="1200" dirty="0" smtClean="0"/>
            <a:t>nie docierają na teren 51 polskich powiatów</a:t>
          </a:r>
          <a:r>
            <a:rPr lang="pl-PL" sz="1800" kern="1200" dirty="0" smtClean="0"/>
            <a:t> zamieszkałych przez </a:t>
          </a:r>
          <a:r>
            <a:rPr lang="pl-PL" sz="1800" b="1" kern="1200" dirty="0" smtClean="0"/>
            <a:t>2,9 mln mieszkańców</a:t>
          </a:r>
          <a:endParaRPr lang="pl-PL" sz="1800" b="1" kern="1200" dirty="0"/>
        </a:p>
      </dsp:txBody>
      <dsp:txXfrm>
        <a:off x="552095" y="248603"/>
        <a:ext cx="8508079" cy="972110"/>
      </dsp:txXfrm>
    </dsp:sp>
    <dsp:sp modelId="{14B80C79-3560-497C-B2B2-1CAE51E87B27}">
      <dsp:nvSpPr>
        <dsp:cNvPr id="0" name=""/>
        <dsp:cNvSpPr/>
      </dsp:nvSpPr>
      <dsp:spPr>
        <a:xfrm>
          <a:off x="92786" y="275350"/>
          <a:ext cx="918617" cy="918617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t="2000" b="-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0ED6D7-1EF5-435B-96CC-0DD6C2ACEB80}">
      <dsp:nvSpPr>
        <dsp:cNvPr id="0" name=""/>
        <dsp:cNvSpPr/>
      </dsp:nvSpPr>
      <dsp:spPr>
        <a:xfrm>
          <a:off x="1078699" y="1350592"/>
          <a:ext cx="7981475" cy="9721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Bez obsługi kolejowej pozostaje </a:t>
          </a:r>
          <a:r>
            <a:rPr lang="pl-PL" sz="1800" b="1" kern="1200" dirty="0" smtClean="0"/>
            <a:t>81 miast powiatowych</a:t>
          </a:r>
          <a:endParaRPr lang="pl-PL" sz="1800" b="1" kern="1200" dirty="0"/>
        </a:p>
      </dsp:txBody>
      <dsp:txXfrm>
        <a:off x="1078699" y="1350592"/>
        <a:ext cx="7981475" cy="972110"/>
      </dsp:txXfrm>
    </dsp:sp>
    <dsp:sp modelId="{C4601A32-CE90-43A5-B350-B632720A3E1F}">
      <dsp:nvSpPr>
        <dsp:cNvPr id="0" name=""/>
        <dsp:cNvSpPr/>
      </dsp:nvSpPr>
      <dsp:spPr>
        <a:xfrm>
          <a:off x="619390" y="1377338"/>
          <a:ext cx="918617" cy="918617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13000" t="1000" r="-8000" b="1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A797D5-5A5F-452C-92E1-D3633D46169F}">
      <dsp:nvSpPr>
        <dsp:cNvPr id="0" name=""/>
        <dsp:cNvSpPr/>
      </dsp:nvSpPr>
      <dsp:spPr>
        <a:xfrm>
          <a:off x="1240324" y="2452580"/>
          <a:ext cx="7819850" cy="9721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Połączeń pasażerskich pozbawieni są nawet kilkudziesięciotysięczne miasta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Jastrzębie Zdrój – 92,5 tys., Lubin – 74 tys., Siemianowice Śl. – 70,3 tys.,</a:t>
          </a:r>
          <a:br>
            <a:rPr lang="pl-PL" sz="1600" kern="1200" dirty="0" smtClean="0"/>
          </a:br>
          <a:r>
            <a:rPr lang="pl-PL" sz="1600" kern="1200" dirty="0" smtClean="0"/>
            <a:t>Łomża – 63,2 tys., Bełchatów – 60,8 tys., Mielec – 60,8 tys</a:t>
          </a:r>
          <a:r>
            <a:rPr lang="pl-PL" sz="1200" kern="1200" dirty="0" smtClean="0"/>
            <a:t>.</a:t>
          </a:r>
          <a:endParaRPr lang="pl-PL" sz="1200" kern="1200" dirty="0"/>
        </a:p>
      </dsp:txBody>
      <dsp:txXfrm>
        <a:off x="1240324" y="2452580"/>
        <a:ext cx="7819850" cy="972110"/>
      </dsp:txXfrm>
    </dsp:sp>
    <dsp:sp modelId="{6F7BD7E6-2C41-4EA2-913C-2918D4FEF5A2}">
      <dsp:nvSpPr>
        <dsp:cNvPr id="0" name=""/>
        <dsp:cNvSpPr/>
      </dsp:nvSpPr>
      <dsp:spPr>
        <a:xfrm>
          <a:off x="781015" y="2479327"/>
          <a:ext cx="918617" cy="9186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178CB07-F234-4D38-88CE-1B70F857D8CD}">
      <dsp:nvSpPr>
        <dsp:cNvPr id="0" name=""/>
        <dsp:cNvSpPr/>
      </dsp:nvSpPr>
      <dsp:spPr>
        <a:xfrm>
          <a:off x="1078699" y="3554569"/>
          <a:ext cx="7981475" cy="9721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Niemal </a:t>
          </a:r>
          <a:r>
            <a:rPr lang="pl-PL" sz="1800" b="1" kern="1200" dirty="0" smtClean="0"/>
            <a:t>o połowę zmniejszyła się oferta publicznego transportu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Liczba km realizowanych przez autobusy publicznych przewoźników</a:t>
          </a:r>
          <a:br>
            <a:rPr lang="pl-PL" sz="1600" kern="1200" dirty="0" smtClean="0"/>
          </a:br>
          <a:r>
            <a:rPr lang="pl-PL" sz="1600" kern="1200" dirty="0" smtClean="0"/>
            <a:t>w 1990 roku – 1,348 mld, a w 2010 roku – 716 mln</a:t>
          </a:r>
          <a:endParaRPr lang="pl-PL" sz="1600" kern="1200" dirty="0"/>
        </a:p>
      </dsp:txBody>
      <dsp:txXfrm>
        <a:off x="1078699" y="3554569"/>
        <a:ext cx="7981475" cy="972110"/>
      </dsp:txXfrm>
    </dsp:sp>
    <dsp:sp modelId="{310D2485-2D5D-4B9C-8EC4-78E5855F1B99}">
      <dsp:nvSpPr>
        <dsp:cNvPr id="0" name=""/>
        <dsp:cNvSpPr/>
      </dsp:nvSpPr>
      <dsp:spPr>
        <a:xfrm>
          <a:off x="619390" y="3581315"/>
          <a:ext cx="918617" cy="918617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8000" b="-8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5AC721-01D8-4B3C-928E-2F8AB5090A16}">
      <dsp:nvSpPr>
        <dsp:cNvPr id="0" name=""/>
        <dsp:cNvSpPr/>
      </dsp:nvSpPr>
      <dsp:spPr>
        <a:xfrm>
          <a:off x="552095" y="4656557"/>
          <a:ext cx="8508079" cy="97211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332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Społeczno-ekonomiczne konsekwencje: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50" kern="1200" dirty="0" smtClean="0"/>
            <a:t>Pogorszenie dostępu do miejsc pracy, spadek znaczenia małych miast powiatowych jako ośrodków handlowo-usługowych, pogorszony dostęp do edukacji, oddalenie się usług publicznych</a:t>
          </a:r>
          <a:endParaRPr lang="pl-PL" sz="1550" kern="1200" dirty="0"/>
        </a:p>
      </dsp:txBody>
      <dsp:txXfrm>
        <a:off x="552095" y="4656557"/>
        <a:ext cx="8508079" cy="972110"/>
      </dsp:txXfrm>
    </dsp:sp>
    <dsp:sp modelId="{923ADC80-59C1-4AEE-BCBA-32097F178203}">
      <dsp:nvSpPr>
        <dsp:cNvPr id="0" name=""/>
        <dsp:cNvSpPr/>
      </dsp:nvSpPr>
      <dsp:spPr>
        <a:xfrm>
          <a:off x="92786" y="4683304"/>
          <a:ext cx="918617" cy="918617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l="-3000" t="-7000" r="-9000"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68302-FE3D-4721-98F6-B2451015A2C9}">
      <dsp:nvSpPr>
        <dsp:cNvPr id="0" name=""/>
        <dsp:cNvSpPr/>
      </dsp:nvSpPr>
      <dsp:spPr>
        <a:xfrm>
          <a:off x="0" y="0"/>
          <a:ext cx="2606204" cy="1398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Starostwo</a:t>
          </a:r>
          <a:br>
            <a:rPr lang="pl-PL" sz="2100" kern="1200" dirty="0" smtClean="0"/>
          </a:br>
          <a:r>
            <a:rPr lang="pl-PL" sz="2100" kern="1200" dirty="0" smtClean="0"/>
            <a:t>Powiatowe</a:t>
          </a:r>
          <a:endParaRPr lang="pl-PL" sz="2100" kern="1200" dirty="0"/>
        </a:p>
      </dsp:txBody>
      <dsp:txXfrm>
        <a:off x="40969" y="40969"/>
        <a:ext cx="2524266" cy="13168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A9E0E-1067-4F6B-A52B-CDCB5183D2B4}">
      <dsp:nvSpPr>
        <dsp:cNvPr id="0" name=""/>
        <dsp:cNvSpPr/>
      </dsp:nvSpPr>
      <dsp:spPr>
        <a:xfrm>
          <a:off x="1532330" y="0"/>
          <a:ext cx="2281213" cy="1267340"/>
        </a:xfrm>
        <a:prstGeom prst="roundRect">
          <a:avLst>
            <a:gd name="adj" fmla="val 10000"/>
          </a:avLst>
        </a:prstGeom>
        <a:solidFill>
          <a:srgbClr val="003399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bg1"/>
              </a:solidFill>
              <a:latin typeface="+mn-lt"/>
              <a:ea typeface="Segoe UI" pitchFamily="34" charset="0"/>
              <a:cs typeface="Segoe UI" pitchFamily="34" charset="0"/>
            </a:rPr>
            <a:t>dochody</a:t>
          </a:r>
          <a:endParaRPr lang="pl-PL" sz="2800" b="1" kern="1200" dirty="0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sp:txBody>
      <dsp:txXfrm>
        <a:off x="1569449" y="37119"/>
        <a:ext cx="2206975" cy="1193102"/>
      </dsp:txXfrm>
    </dsp:sp>
    <dsp:sp modelId="{1EB96C81-6135-482D-A1CA-196FDADDD4FF}">
      <dsp:nvSpPr>
        <dsp:cNvPr id="0" name=""/>
        <dsp:cNvSpPr/>
      </dsp:nvSpPr>
      <dsp:spPr>
        <a:xfrm>
          <a:off x="4827416" y="0"/>
          <a:ext cx="2281213" cy="1267340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bg1"/>
              </a:solidFill>
              <a:latin typeface="+mn-lt"/>
              <a:ea typeface="Segoe UI" pitchFamily="34" charset="0"/>
              <a:cs typeface="Segoe UI" pitchFamily="34" charset="0"/>
            </a:rPr>
            <a:t>zadania</a:t>
          </a:r>
          <a:endParaRPr lang="pl-PL" sz="2800" b="1" kern="1200" dirty="0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sp:txBody>
      <dsp:txXfrm>
        <a:off x="4864535" y="37119"/>
        <a:ext cx="2206975" cy="1193102"/>
      </dsp:txXfrm>
    </dsp:sp>
    <dsp:sp modelId="{B028FD06-9490-46D5-8142-E3807221D536}">
      <dsp:nvSpPr>
        <dsp:cNvPr id="0" name=""/>
        <dsp:cNvSpPr/>
      </dsp:nvSpPr>
      <dsp:spPr>
        <a:xfrm>
          <a:off x="3845227" y="5386198"/>
          <a:ext cx="950505" cy="950505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EB0C2D-251C-4654-945F-6DAE73AF7FCF}">
      <dsp:nvSpPr>
        <dsp:cNvPr id="0" name=""/>
        <dsp:cNvSpPr/>
      </dsp:nvSpPr>
      <dsp:spPr>
        <a:xfrm rot="240000">
          <a:off x="1468092" y="4978896"/>
          <a:ext cx="5704775" cy="3989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1C658D-82AE-4AC0-90C1-3D1D856D57F9}">
      <dsp:nvSpPr>
        <dsp:cNvPr id="0" name=""/>
        <dsp:cNvSpPr/>
      </dsp:nvSpPr>
      <dsp:spPr>
        <a:xfrm rot="240000">
          <a:off x="4899452" y="4260232"/>
          <a:ext cx="2263874" cy="7818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zadania</a:t>
          </a:r>
          <a:endParaRPr lang="pl-PL" sz="3200" b="1" kern="1200" dirty="0"/>
        </a:p>
      </dsp:txBody>
      <dsp:txXfrm>
        <a:off x="4937617" y="4298397"/>
        <a:ext cx="2187544" cy="705486"/>
      </dsp:txXfrm>
    </dsp:sp>
    <dsp:sp modelId="{A03153C8-198E-4F4A-A5CF-D9E27B822C5F}">
      <dsp:nvSpPr>
        <dsp:cNvPr id="0" name=""/>
        <dsp:cNvSpPr/>
      </dsp:nvSpPr>
      <dsp:spPr>
        <a:xfrm rot="240000">
          <a:off x="4962819" y="3423787"/>
          <a:ext cx="2263874" cy="78181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b="1" kern="1200" dirty="0" smtClean="0"/>
            <a:t>zadania</a:t>
          </a:r>
          <a:endParaRPr lang="pl-PL" sz="4400" b="1" kern="1200" dirty="0"/>
        </a:p>
      </dsp:txBody>
      <dsp:txXfrm>
        <a:off x="5000984" y="3461952"/>
        <a:ext cx="2187544" cy="705486"/>
      </dsp:txXfrm>
    </dsp:sp>
    <dsp:sp modelId="{2C7CB516-D8DA-4D9D-9E9E-AAFD936E1241}">
      <dsp:nvSpPr>
        <dsp:cNvPr id="0" name=""/>
        <dsp:cNvSpPr/>
      </dsp:nvSpPr>
      <dsp:spPr>
        <a:xfrm rot="240000">
          <a:off x="5026186" y="2587342"/>
          <a:ext cx="2263874" cy="7818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zadania</a:t>
          </a:r>
          <a:endParaRPr lang="pl-PL" sz="2400" b="1" kern="1200" dirty="0"/>
        </a:p>
      </dsp:txBody>
      <dsp:txXfrm>
        <a:off x="5064351" y="2625507"/>
        <a:ext cx="2187544" cy="705486"/>
      </dsp:txXfrm>
    </dsp:sp>
    <dsp:sp modelId="{C672292E-CBFE-4C31-A76F-2034DCACC62E}">
      <dsp:nvSpPr>
        <dsp:cNvPr id="0" name=""/>
        <dsp:cNvSpPr/>
      </dsp:nvSpPr>
      <dsp:spPr>
        <a:xfrm rot="240000">
          <a:off x="5089553" y="1750897"/>
          <a:ext cx="2263874" cy="7818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/>
            <a:t>zadania</a:t>
          </a:r>
          <a:endParaRPr lang="pl-PL" sz="3600" b="1" kern="1200" dirty="0"/>
        </a:p>
      </dsp:txBody>
      <dsp:txXfrm>
        <a:off x="5127718" y="1789062"/>
        <a:ext cx="2187544" cy="705486"/>
      </dsp:txXfrm>
    </dsp:sp>
    <dsp:sp modelId="{7A73AEA5-BC0C-4437-AE14-7D740D3010BD}">
      <dsp:nvSpPr>
        <dsp:cNvPr id="0" name=""/>
        <dsp:cNvSpPr/>
      </dsp:nvSpPr>
      <dsp:spPr>
        <a:xfrm rot="240000">
          <a:off x="1604366" y="4032111"/>
          <a:ext cx="2263874" cy="78181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dochody</a:t>
          </a:r>
          <a:endParaRPr lang="pl-PL" sz="3200" b="1" kern="1200" dirty="0"/>
        </a:p>
      </dsp:txBody>
      <dsp:txXfrm>
        <a:off x="1642531" y="4070276"/>
        <a:ext cx="2187544" cy="705486"/>
      </dsp:txXfrm>
    </dsp:sp>
    <dsp:sp modelId="{1B7E36DB-5E0E-4DCE-8589-1E1AF66B5431}">
      <dsp:nvSpPr>
        <dsp:cNvPr id="0" name=""/>
        <dsp:cNvSpPr/>
      </dsp:nvSpPr>
      <dsp:spPr>
        <a:xfrm rot="240000">
          <a:off x="1667733" y="3195666"/>
          <a:ext cx="2263874" cy="7818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dochody</a:t>
          </a:r>
          <a:endParaRPr lang="pl-PL" sz="2000" b="1" kern="1200" dirty="0"/>
        </a:p>
      </dsp:txBody>
      <dsp:txXfrm>
        <a:off x="1705898" y="3233831"/>
        <a:ext cx="2187544" cy="7054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EC7EB-1AE1-438C-81C6-B1EEDF1E7A4F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736F4-6D24-47CE-8D2E-CA37D03791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6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89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W roku 1999 wiele szkół powiatowych</a:t>
            </a:r>
            <a:r>
              <a:rPr lang="pl-PL" baseline="0" dirty="0" smtClean="0"/>
              <a:t> zazdrościło stanu szkołom gminnym. Dziś z dumą możemy stwierdzić, że sytuacja ta uległa całkowitej zmianie. Bolączką powiatów pozostaje jednak nadal właściwe wyposażenie warsztatów szkolnych w szkołach zawodowych</a:t>
            </a:r>
            <a:endParaRPr lang="pl-PL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Szczególnie efektywnym narzędziem wsparcia inwestycji powiatowych na drogach stał się NPPDL –</a:t>
            </a:r>
            <a:r>
              <a:rPr lang="pl-PL" baseline="0" dirty="0" smtClean="0"/>
              <a:t> stanowiący realizację postulatów środowisk powiatowych. W ramach niniejszego Zgromadzenia Ogólnego przedstawiamy założenia S</a:t>
            </a:r>
            <a:r>
              <a:rPr lang="pl-PL" dirty="0" smtClean="0"/>
              <a:t>amorządowego Funduszu Drogowego</a:t>
            </a:r>
            <a:r>
              <a:rPr lang="pl-PL" baseline="0" dirty="0" smtClean="0"/>
              <a:t> licząc na to, że któryś z polityków zechce zostać drugim </a:t>
            </a:r>
            <a:r>
              <a:rPr lang="pl-PL" baseline="0" dirty="0" err="1" smtClean="0"/>
              <a:t>G.Schetyną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59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Jednym z najważniejszych obszarów funkcjonowania powiatów jest ochrona</a:t>
            </a:r>
            <a:r>
              <a:rPr lang="pl-PL" baseline="0" dirty="0" smtClean="0"/>
              <a:t> zdrowia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Slajd ten przedstawia najważniejsze osiągnięcia minionych 12 lat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Nie wszystko jednak udało się osiągnąć – co jest w dużej mierze wynikiem uwarunkowań prawnych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baseline="0" dirty="0" smtClean="0"/>
              <a:t>Działania jakie powinny zostać podjęte to w szczególności: </a:t>
            </a:r>
            <a:r>
              <a:rPr lang="pl-PL" i="0" baseline="0" dirty="0" smtClean="0"/>
              <a:t>sformułowanie strategicznych kierunków przekształceń szpitali, przyznanie takich samych praw szpitalom bez względu na ich formę organizacyjno-prawną, wprowadzenie dodatkowych ubezpieczeń zdrowotnych i decentralizację płatnika publicznego, dłuższy okres kontraktowania z </a:t>
            </a:r>
            <a:r>
              <a:rPr lang="pl-PL" i="0" baseline="0" dirty="0" err="1" smtClean="0"/>
              <a:t>NFZtem</a:t>
            </a:r>
            <a:r>
              <a:rPr lang="pl-PL" i="0" baseline="0" dirty="0" smtClean="0"/>
              <a:t>, zabezpieczenie środków finansowych na dostosowanie standardów informatycznych, technicznych i sanitarnych oraz na realizację samorządowych programów zdrowotnych</a:t>
            </a:r>
          </a:p>
          <a:p>
            <a:pPr marL="171450" indent="-1714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845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Dzisiejsza</a:t>
            </a:r>
            <a:r>
              <a:rPr lang="pl-PL" baseline="0" dirty="0" smtClean="0"/>
              <a:t> praktyka stoi w sprzeczności z założeniami reformy z 1998 roku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Decentralizacja zadań to dopiero połowa drogi. Konieczna jest decentralizacja finansów publicznych, której do tej pory w pełni się nie doczekaliśmy. Nasze żądania w tym zakresie przedstawia stanowisko </a:t>
            </a:r>
            <a:r>
              <a:rPr lang="pl-PL" baseline="0" dirty="0" err="1" smtClean="0"/>
              <a:t>ws</a:t>
            </a:r>
            <a:r>
              <a:rPr lang="pl-PL" baseline="0" dirty="0" smtClean="0"/>
              <a:t>. systemu finansów publicznych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Historycznie ukształtowane wspólnoty lokalne powinny być chronione – tymczasem spotykamy się z próbami ich instytucjonalnego osłabienia. W dłuższej perspektywie czasu prowadzi to do ich dezintegracji. Będzie temu poświęcone jedno z przygotowanych stanowisk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Istotą samorządu jest samodzielne decydowanie o wszystkich ważkich sprawach lokalnych. Tymczasem dzisiaj wiele kluczowych decyzji zapada w wielkiej odległości – na szczeblu centralnym, bez respektowania potrzeb. Taka samorządność jest samorządnością fasadową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41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Nowoczesne</a:t>
            </a:r>
            <a:r>
              <a:rPr lang="pl-PL" baseline="0" dirty="0" smtClean="0"/>
              <a:t> państwo powinno stanowić wspólnotę wspólnot, obszar współpracy poszczególnych powiatowych polis między sobą i z władzami regionalnymi i krajowymi. Współpraca nie może polegać na narzucaniu jednostkom samorządu terytorialnego woli administracji rządowej. W ukształtowaniu właściwych relacji ważną do odegrania rolę ma Komisja Wspólna Rządu i Samorządu Terytorialnego i reprezentujący w niej jednostki szczebla powiatowego Związek Powiatów Polskich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Państwo wspierając wspólnoty samorządowe wzmacnia swój fundament.</a:t>
            </a:r>
            <a:r>
              <a:rPr lang="pl-PL" baseline="0" dirty="0" smtClean="0"/>
              <a:t> Niestety nie jest to powszechnie zrozumiałe przez administrację </a:t>
            </a:r>
            <a:r>
              <a:rPr lang="pl-PL" baseline="0" smtClean="0"/>
              <a:t>rządową.</a:t>
            </a: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60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itchFamily="34" charset="0"/>
              <a:buChar char="•"/>
            </a:pPr>
            <a:r>
              <a:rPr lang="pl-PL" dirty="0" smtClean="0"/>
              <a:t>Powiaty są naturalnie ukształtowanymi</a:t>
            </a:r>
            <a:r>
              <a:rPr lang="pl-PL" baseline="0" dirty="0" smtClean="0"/>
              <a:t> wspólnotami, nie zaś sztucznymi tworami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baseline="0" dirty="0" smtClean="0"/>
              <a:t>Ich powstanie było już zaplanowane w roku 1990 – miały być utworzone w II etapie reformy w 1994 roku. Odroczenie o 4 lata było spowodowane obawami, że równoczesne utworzenie gmin i powiatów spowoduje zdominowanie tych pierwszych przez powiaty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baseline="0" dirty="0" smtClean="0"/>
              <a:t>Zamieszanie polityczne sprawiło, że dokończenie reformy mogło nastąpić dopiero w 1998 roku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baseline="0" dirty="0" smtClean="0"/>
              <a:t>Wymienić tu należy nazwiska profesorów: </a:t>
            </a:r>
            <a:r>
              <a:rPr lang="pl-PL" baseline="0" dirty="0" err="1" smtClean="0"/>
              <a:t>M.Kuleszy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J.Regulskiego</a:t>
            </a:r>
            <a:r>
              <a:rPr lang="pl-PL" baseline="0" dirty="0" smtClean="0"/>
              <a:t> oraz </a:t>
            </a:r>
            <a:r>
              <a:rPr lang="pl-PL" baseline="0" dirty="0" err="1" smtClean="0"/>
              <a:t>J.Stępnia</a:t>
            </a:r>
            <a:endParaRPr lang="pl-PL" baseline="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pl-PL" baseline="0" dirty="0" smtClean="0"/>
              <a:t>Dziś stoimy wobec poważnych wyzwań dotyczących bazy instytucjonalnej wspólnot powiatowych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47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Założenie oparcia</a:t>
            </a:r>
            <a:r>
              <a:rPr lang="pl-PL" baseline="0" dirty="0" smtClean="0"/>
              <a:t> zasadniczego podziału terytorialnego państwa na istniejących wspólnotach pociągnęło za sobą – w sposób naturalny – określenie sieci powiatowej. W 1998 powstało 307 powiatów, cztery lata później powstało 7 kolejnych – w wyniku dążeń lokalnych wspólnot do upodmiotowienia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Istotnym problemem na etapie tworzenia sieci powiatowych było dążenie wielu miast o znaczeniu regionalnym lub </a:t>
            </a:r>
            <a:r>
              <a:rPr lang="pl-PL" baseline="0" dirty="0" err="1" smtClean="0"/>
              <a:t>subregionalnym</a:t>
            </a:r>
            <a:r>
              <a:rPr lang="pl-PL" baseline="0" dirty="0" smtClean="0"/>
              <a:t> do samodzielności. W konsekwencji powstały miasta na prawach powiatu otoczone przez powiaty „obwarzankowe”. Z punktu widzenia funkcjonalnego nie jest to rozwiązanie dobre. Na tym większe uznanie zasługują zatem te miasta, które już na etapie reformy zdecydowały się wejść w skład powiatu – Płock, Ciechanów i Sieradz. Dołączył do nich Wałbrzych, jednakże ciągle żywe są tam problemy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Zróżnicowanie sieci osadniczej sprawiło, że wystąpiło znaczące zróżnicowanie terytorialne powiatów – tak co do powierzchni, jak i liczebności. Pokazuje to kolejny slajd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Wspomnieć należy o fakcie, że Warszawa przez pewien czas miała charakter powiatu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17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Skoro powiat jest wspólnotą</a:t>
            </a:r>
            <a:r>
              <a:rPr lang="pl-PL" baseline="0" dirty="0" smtClean="0"/>
              <a:t>, w terytorialnych granicach której następuje zaspokajanie wszystkich podstawowych potrzeb lokalnego społeczeństwa musi on posiadać niezbędną bazę instytucjonalną (zarówno jeśli chodzi o instytucje własne, jak i obce ale działające w granicach terytorialnych powiatów)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i="0" baseline="0" dirty="0" smtClean="0"/>
              <a:t>W roku 1998 za podstawowe kryterium utworzenia powiaty przyjęto, iż w mieście będącym siedzibą powiatu funkcjonują m.in. sąd rejonowy, prokuratura rejonowa, urząd skarbowy, rejonowa komenda policji, rejonowa komenda straży pożarnej, terenowy państwowy inspektorat sanitarny, oddział ZUS, szpital rejonowy, placówka szkolnictwa </a:t>
            </a:r>
            <a:r>
              <a:rPr lang="pl-PL" i="0" baseline="0" dirty="0" err="1" smtClean="0"/>
              <a:t>ponadgimnazalnego</a:t>
            </a:r>
            <a:r>
              <a:rPr lang="pl-PL" i="0" baseline="0" dirty="0" smtClean="0"/>
              <a:t>, placówka terenowa KRUS</a:t>
            </a:r>
            <a:endParaRPr lang="pl-PL" i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Niestety po 1998 roku nie tylko nie nastąpiło dokończenie budowy powiatowego domu, ale wręcz przeciwnie – zaczął się demontaż żywotnych dla powiatu instytucji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Podejmowane działania są motywowane zazwyczaj aspektami ekonomicznymi. Problem polega jednak na tym, że w rachunku uwzględnia się tylko koszty bezpośrednie, zaniedbując koszty zewnętrzne, np. koszty dojazdu mieszkańców do instytucji w innym  mieście. Brak jest zatem zrównoważenia aspektów ekonomicznych i społecznych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Opracowana obecnie Koncepcja Zagospodarowania Przestrzennego Kraju nie jest zbyt optymistyczna. Przyjmując model polaryzacyjno-dyfuzyjny stawia ona na rozwój ośrodków metropolitarnych oraz około 120 ośrodków </a:t>
            </a:r>
            <a:r>
              <a:rPr lang="pl-PL" baseline="0" dirty="0" err="1" smtClean="0"/>
              <a:t>subregionalnych</a:t>
            </a:r>
            <a:r>
              <a:rPr lang="pl-PL" baseline="0" dirty="0" smtClean="0"/>
              <a:t> – skazując blisko  200 innych 200 miast powiatowych na ich powolną degradację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16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Choć w dzisiejszych czasach komunikacja</a:t>
            </a:r>
            <a:r>
              <a:rPr lang="pl-PL" baseline="0" dirty="0" smtClean="0"/>
              <a:t> elektroniczna odgrywa coraz większą rolę, to jednak nadal kluczową rolę odgrywa komunikacja tradycyjna.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Tymczasem w ciągu ostatnich lat wiele miejscowości utraciło istniejące do tej pory połączenia komunikacyjne z większymi ośrodkami. Dotyczy to zarówno połączeń obszarów wiejskich z miastem powiatowym, jak i miasta powiatowego z ośrodkami regionalnymi i </a:t>
            </a:r>
            <a:r>
              <a:rPr lang="pl-PL" baseline="0" dirty="0" err="1" smtClean="0"/>
              <a:t>subregionalnymi</a:t>
            </a:r>
            <a:r>
              <a:rPr lang="pl-PL" baseline="0" dirty="0" smtClean="0"/>
              <a:t>. Te pierwsze zapewniają, że miasto powiatowe faktycznie może wypełniać swoją funkcję; te drugie – przeciwdziałają peryferyzacji powiatu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Konieczne jest równocześnie podejmowanie działań przeciwdziałających wykluczeniu cyfrowemu, w tym budowie sieci umożliwiającej szerokopasmowy dostęp do Internetu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Pozytyw „schetynówki”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err="1" smtClean="0"/>
              <a:t>Koljna</a:t>
            </a:r>
            <a:r>
              <a:rPr lang="pl-PL" baseline="0" dirty="0" smtClean="0"/>
              <a:t> propozycja ZPP – Samorządowy Fundusz Drogowy</a:t>
            </a:r>
          </a:p>
          <a:p>
            <a:pPr marL="171450" indent="-171450">
              <a:buFont typeface="Arial" pitchFamily="34" charset="0"/>
              <a:buChar char="•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52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Słuszna</a:t>
            </a:r>
            <a:r>
              <a:rPr lang="pl-PL" baseline="0" dirty="0" smtClean="0"/>
              <a:t> rezygnacja z tworzenia struktur administracji rządowej na szczeblu powiatu pociągnęła za sobą decyzję zespolenia pod funkcją starosty wszystkich tych administracji specjalnych, które nie muszą funkcjonować w odrębnych pionach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Pozwalało to na postawienie starosty jako osoby odpowiedzialnej za zarządzanie bezpieczeństwem na terenie swojego powiatu, przede wszystkim dającej możliwość sprawnej koordynacji działań wszystkich służb, inspekcji i straży w sytuacji kryzysu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Lobby resortowe sprawiło, że kolejne służby, inspekcje i straże zaczęły się emancypować stając się mniej lub bardziej udzielnymi księstwami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Nie służy to z pewnością wspólnocie powiatowej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Powiaty nieodmiennie domagają się zespolenia</a:t>
            </a:r>
            <a:r>
              <a:rPr lang="pl-PL" baseline="0" dirty="0" smtClean="0"/>
              <a:t> administracji powiatowej wg modelu 98+, tj. zespolenie z 1998 roku rozszerzone o nowe podmioty administracji rządowej działające w skali powiatowej. W ślad za zadaniami do powiatów powinien trafić majątek, pieniądze i ludzie</a:t>
            </a:r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07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Już</a:t>
            </a:r>
            <a:r>
              <a:rPr lang="pl-PL" baseline="0" dirty="0" smtClean="0"/>
              <a:t> na etapie swojego tworzenia powiaty otrzymały środki mniejsze niż wynikałoby to z ich uzasadnionych potrzeb. Największe niedobory dotyczyły zadań o charakterze administracyjnym, zwłaszcza związanych z zadaniami z zakresu administracji rządowej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Ówcześnie przyjęty system dochodów miał być jedynie przejściowy; jak każda prowizorka okazał się wyjątkowo trwały. Tymczasem ma on liczne mankamenty – począwszy od nieprzyznania powiatom władztwa podatkowego wbrew Europejskiej Karcie Samorządu Terytorialnego oraz oparcia systemu dochodów powiatów o dochody inne niż własne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Złą sytuację pogłębiły kolejne lata – kiedy to permanentnie samorząd terytorialny (nie tylko powiatowy) otrzymywał nowe zadania bez zapewnienia odpowiednich środków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Dobrym przykładem z ostatniego czasu jest problematyka wspierania rodziny i systemu pieczy zastępczej. Poważne konsekwencje finansowe pociąga za sobą Karta Nauczyciela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Sposób przekazywania zadań łamie to konstytucyjną zasadę adekwatności dochodów do zadań; niestety jak do tej pory JST nie doczekały się ochrony ze strony Trybunału Konstytucyjnego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Nie zostały również zrealizowane deklaracje dotyczące wzmocnienia majątkowego powiatów poprzez przekazanie mienia ANR i AMW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3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Wartości wyróżnione:</a:t>
            </a:r>
            <a:r>
              <a:rPr lang="pl-PL" baseline="0" dirty="0" smtClean="0"/>
              <a:t> 1,8% w 2001, 1,32% w 2003, 1,59% w 2010 </a:t>
            </a:r>
            <a:endParaRPr lang="pl-PL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pl-PL" dirty="0" smtClean="0"/>
              <a:t>Slajd</a:t>
            </a:r>
            <a:r>
              <a:rPr lang="pl-PL" baseline="0" dirty="0" smtClean="0"/>
              <a:t> ten najdobitniej wskazuje na podejście rządu do finansowania zadań samorządowych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Dzisiejsze dochody powiatów w relacji do PKB są niższe niż w latach 2000 – 2001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baseline="0" dirty="0" smtClean="0"/>
              <a:t>Nie są niższe niż te z roku 1999 tylko dlatego, że powiaty absorbują określoną ilość środków unijnych (w 2010 roku – 2,9 mld), co przekłada się na wzrost ich dochodów. Utrata tego źródła dochodów sprawi, że dzisiejsza sytuacja okaże się jedną  najgorszych w ostatnich 12 latach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36F4-6D24-47CE-8D2E-CA37D037916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81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2012-04-15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image" Target="../media/image29.jpeg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microsoft.com/office/2007/relationships/diagramDrawing" Target="../diagrams/drawing9.xml"/><Relationship Id="rId5" Type="http://schemas.openxmlformats.org/officeDocument/2006/relationships/image" Target="../media/image31.jpeg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image" Target="../media/image30.jpeg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463031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Segoe UI Light" pitchFamily="34" charset="0"/>
              </a:rPr>
              <a:t>SAMORZĄD POWIATOWY</a:t>
            </a:r>
            <a:br>
              <a:rPr lang="pl-PL" dirty="0" smtClean="0">
                <a:latin typeface="Segoe UI Light" pitchFamily="34" charset="0"/>
              </a:rPr>
            </a:br>
            <a:r>
              <a:rPr lang="pl-PL" sz="3600" dirty="0" smtClean="0">
                <a:latin typeface="Segoe UI Light" pitchFamily="34" charset="0"/>
              </a:rPr>
              <a:t>od ambitnych planów do trudnej rzeczywistości</a:t>
            </a:r>
            <a:endParaRPr lang="pl-PL" sz="3600" dirty="0">
              <a:latin typeface="Segoe UI Light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3768" y="5589240"/>
            <a:ext cx="4248472" cy="720080"/>
          </a:xfrm>
        </p:spPr>
        <p:txBody>
          <a:bodyPr>
            <a:normAutofit fontScale="77500" lnSpcReduction="20000"/>
          </a:bodyPr>
          <a:lstStyle/>
          <a:p>
            <a:r>
              <a:rPr lang="pl-P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Marek Tramś</a:t>
            </a:r>
          </a:p>
          <a:p>
            <a:r>
              <a:rPr lang="pl-P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Prezes Zarządu ZPP</a:t>
            </a:r>
            <a:endParaRPr lang="pl-PL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8" name="Picture 4" descr="C:\Users\user\Documents\logotypy\logo_ZPP kop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5677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27584" y="4355812"/>
            <a:ext cx="7560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Segoe UI Light" pitchFamily="34" charset="0"/>
              </a:rPr>
              <a:t>XV Zgromadzenie Ogólne Związku Powiatów Polskich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latin typeface="Segoe UI Light" pitchFamily="34" charset="0"/>
              </a:rPr>
              <a:t>Ossa, 13 kwietnia 2012 roku</a:t>
            </a:r>
            <a:endParaRPr lang="pl-PL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Segoe UI Light" pitchFamily="34" charset="0"/>
              </a:rPr>
              <a:t>WKŁAD POWIATÓW (PRZYKŁADY) </a:t>
            </a:r>
            <a:endParaRPr lang="pl-PL" dirty="0">
              <a:latin typeface="Segoe UI Ligh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0214620"/>
              </p:ext>
            </p:extLst>
          </p:nvPr>
        </p:nvGraphicFramePr>
        <p:xfrm>
          <a:off x="107504" y="980728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20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23A00F-3578-48D0-B86C-08DCCAC49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023A00F-3578-48D0-B86C-08DCCAC49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023A00F-3578-48D0-B86C-08DCCAC49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023A00F-3578-48D0-B86C-08DCCAC49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ECB7B0-6665-4123-BFB5-A848FC89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3ECB7B0-6665-4123-BFB5-A848FC892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3ECB7B0-6665-4123-BFB5-A848FC89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3ECB7B0-6665-4123-BFB5-A848FC89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5BB6E-275C-452D-ACE3-8FDA48654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955BB6E-275C-452D-ACE3-8FDA48654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955BB6E-275C-452D-ACE3-8FDA48654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955BB6E-275C-452D-ACE3-8FDA48654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2B0EC8-AFBC-4F77-9C5C-29D861CC2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C82B0EC8-AFBC-4F77-9C5C-29D861CC2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82B0EC8-AFBC-4F77-9C5C-29D861CC2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82B0EC8-AFBC-4F77-9C5C-29D861CC2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E4F88-F6AB-426B-A6E5-0268466E4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0FE4F88-F6AB-426B-A6E5-0268466E4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0FE4F88-F6AB-426B-A6E5-0268466E4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20FE4F88-F6AB-426B-A6E5-0268466E4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user\Desktop\fotki\szpital_lozka_sx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4" y="4437112"/>
            <a:ext cx="3377952" cy="22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Desktop\struktur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419852" cy="22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user\Desktop\struktur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419852" cy="22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fotki\szpital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56" y="4438552"/>
            <a:ext cx="3377952" cy="22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>
                <a:latin typeface="Segoe UI Light" pitchFamily="34" charset="0"/>
              </a:rPr>
              <a:t>ZDROWIE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32068" y="39106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1999 rok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537662"/>
              </p:ext>
            </p:extLst>
          </p:nvPr>
        </p:nvGraphicFramePr>
        <p:xfrm>
          <a:off x="457200" y="1196752"/>
          <a:ext cx="8229600" cy="168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944697"/>
              </p:ext>
            </p:extLst>
          </p:nvPr>
        </p:nvGraphicFramePr>
        <p:xfrm>
          <a:off x="432068" y="2676053"/>
          <a:ext cx="8229600" cy="190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102294"/>
              </p:ext>
            </p:extLst>
          </p:nvPr>
        </p:nvGraphicFramePr>
        <p:xfrm>
          <a:off x="457200" y="4221088"/>
          <a:ext cx="8229600" cy="197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683568" y="6371841"/>
            <a:ext cx="10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1999 rok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111532" y="6361413"/>
            <a:ext cx="10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2012 rok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-29597" y="2780928"/>
            <a:ext cx="461665" cy="132461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1999 rok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8583635" y="3068960"/>
            <a:ext cx="461665" cy="99502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2012 rok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13B610-1CA6-478F-ABB9-61A3D6553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8B13B610-1CA6-478F-ABB9-61A3D6553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966C4A-1C87-4BF0-AD6C-4420A682D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B6966C4A-1C87-4BF0-AD6C-4420A682D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27F110-8389-4DED-A0BD-F977B37B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AF27F110-8389-4DED-A0BD-F977B37B0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1B2373-6172-48DB-96D6-0D0592177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graphicEl>
                                              <a:dgm id="{C51B2373-6172-48DB-96D6-0D0592177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B2D70E-1515-41DC-B4AE-CADC20BF6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graphicEl>
                                              <a:dgm id="{B5B2D70E-1515-41DC-B4AE-CADC20BF6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65EE77D-E7F6-4E83-814B-118FEFCB3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765EE77D-E7F6-4E83-814B-118FEFCB3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F0C238-ECB9-41D8-8C60-13C3728D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graphicEl>
                                              <a:dgm id="{EFF0C238-ECB9-41D8-8C60-13C3728D6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DC667C0-443C-4F12-87C8-573B7D493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graphicEl>
                                              <a:dgm id="{2DC667C0-443C-4F12-87C8-573B7D493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04E20B8-EB6A-4E71-B9EA-7838D3C17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graphicEl>
                                              <a:dgm id="{404E20B8-EB6A-4E71-B9EA-7838D3C17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21B9DEC-67A5-4995-AE50-B9704B696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graphicEl>
                                              <a:dgm id="{221B9DEC-67A5-4995-AE50-B9704B696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3FE1786-E930-4027-9782-A96AF9B28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>
                                            <p:graphicEl>
                                              <a:dgm id="{B3FE1786-E930-4027-9782-A96AF9B28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2E7E77-836E-4E51-9C13-871C255D0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252E7E77-836E-4E51-9C13-871C255D0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7756DEA-4105-4B57-997E-71BA166BB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87756DEA-4105-4B57-997E-71BA166BB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DC2F2EF-84E6-4DF2-A98C-66DEB2558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>
                                            <p:graphicEl>
                                              <a:dgm id="{BDC2F2EF-84E6-4DF2-A98C-66DEB2558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33F9F1-5846-4D40-A6B1-7A942C0C0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>
                                            <p:graphicEl>
                                              <a:dgm id="{7B33F9F1-5846-4D40-A6B1-7A942C0C0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Graphic spid="12" grpId="0" uiExpand="1">
        <p:bldSub>
          <a:bldDgm bld="one"/>
        </p:bldSub>
      </p:bldGraphic>
      <p:bldGraphic spid="13" grpId="0" uiExpand="1">
        <p:bldSub>
          <a:bldDgm bld="one"/>
        </p:bldSub>
      </p:bldGraphic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Light" pitchFamily="34" charset="0"/>
              </a:rPr>
              <a:t>OD IDEI DO PRAKTYKI</a:t>
            </a:r>
            <a:endParaRPr lang="pl-PL" dirty="0">
              <a:latin typeface="Segoe U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„Wprowadzenie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samorządowego powiatu to powrót do tradycyjnych istniejących wspólnot, to </a:t>
            </a:r>
            <a:r>
              <a:rPr lang="pl-PL" sz="2400" b="1" dirty="0">
                <a:latin typeface="Candara" pitchFamily="34" charset="0"/>
                <a:ea typeface="Batang" pitchFamily="18" charset="-127"/>
                <a:cs typeface="Segoe UI" pitchFamily="34" charset="0"/>
              </a:rPr>
              <a:t>przekazanie tym wspólnotom tych wszystkich zadań lokalnych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, których nie przejęły dotychczas </a:t>
            </a: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gminy. </a:t>
            </a:r>
          </a:p>
          <a:p>
            <a:pPr marL="0" indent="0">
              <a:buNone/>
            </a:pPr>
            <a:endParaRPr lang="pl-PL" sz="1500" dirty="0" smtClean="0">
              <a:latin typeface="Candara" pitchFamily="34" charset="0"/>
              <a:ea typeface="Batang" pitchFamily="18" charset="-127"/>
              <a:cs typeface="Segoe UI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Podział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kraju na powiaty to </a:t>
            </a:r>
            <a:r>
              <a:rPr lang="pl-PL" sz="2400" b="1" dirty="0">
                <a:latin typeface="Candara" pitchFamily="34" charset="0"/>
                <a:ea typeface="Batang" pitchFamily="18" charset="-127"/>
                <a:cs typeface="Segoe UI" pitchFamily="34" charset="0"/>
              </a:rPr>
              <a:t>mapa rzeczywistych więzi lokalnych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, które przecież wszyscy doskonale </a:t>
            </a: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znamy i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odczuwamy, </a:t>
            </a: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szczególnie</a:t>
            </a:r>
            <a:b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</a:b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w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małych miejscowościach i wsiach. </a:t>
            </a:r>
            <a:endParaRPr lang="pl-PL" sz="2000" dirty="0" smtClean="0">
              <a:latin typeface="Candara" pitchFamily="34" charset="0"/>
              <a:ea typeface="Batang" pitchFamily="18" charset="-127"/>
              <a:cs typeface="Segoe UI" pitchFamily="34" charset="0"/>
            </a:endParaRPr>
          </a:p>
          <a:p>
            <a:pPr marL="0" indent="0">
              <a:buNone/>
            </a:pPr>
            <a:endParaRPr lang="pl-PL" sz="1500" dirty="0" smtClean="0">
              <a:latin typeface="Candara" pitchFamily="34" charset="0"/>
              <a:ea typeface="Batang" pitchFamily="18" charset="-127"/>
              <a:cs typeface="Segoe UI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To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one w naturalny sposób skupiały </a:t>
            </a: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się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wokół </a:t>
            </a: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ośrodków,</a:t>
            </a:r>
            <a:b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</a:b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które od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setek lat stanowiły dla nich centra życia społecznego, kulturalnego i </a:t>
            </a: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gospodarczego. W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>tych właśnie miejscowościach zasiądą przyszłe samorządowe władze </a:t>
            </a:r>
            <a:r>
              <a:rPr lang="pl-PL" sz="20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powiatowe. </a:t>
            </a:r>
            <a: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  <a:t/>
            </a:r>
            <a:br>
              <a:rPr lang="pl-PL" sz="2000" dirty="0">
                <a:latin typeface="Candara" pitchFamily="34" charset="0"/>
                <a:ea typeface="Batang" pitchFamily="18" charset="-127"/>
                <a:cs typeface="Segoe UI" pitchFamily="34" charset="0"/>
              </a:rPr>
            </a:br>
            <a:r>
              <a:rPr lang="pl-PL" sz="2400" b="1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Tam </a:t>
            </a:r>
            <a:r>
              <a:rPr lang="pl-PL" sz="2400" b="1" dirty="0">
                <a:latin typeface="Candara" pitchFamily="34" charset="0"/>
                <a:ea typeface="Batang" pitchFamily="18" charset="-127"/>
                <a:cs typeface="Segoe UI" pitchFamily="34" charset="0"/>
              </a:rPr>
              <a:t>decydować się będzie o działaniu szkół czy </a:t>
            </a:r>
            <a:r>
              <a:rPr lang="pl-PL" sz="2400" b="1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szpitali.</a:t>
            </a:r>
            <a:r>
              <a:rPr lang="pl-PL" sz="2400" dirty="0" smtClean="0">
                <a:latin typeface="Candara" pitchFamily="34" charset="0"/>
                <a:ea typeface="Batang" pitchFamily="18" charset="-127"/>
                <a:cs typeface="Segoe UI" pitchFamily="34" charset="0"/>
              </a:rPr>
              <a:t>”</a:t>
            </a:r>
            <a:endParaRPr lang="pl-PL" sz="2000" dirty="0" smtClean="0">
              <a:latin typeface="Candara" pitchFamily="34" charset="0"/>
              <a:ea typeface="Batang" pitchFamily="18" charset="-127"/>
              <a:cs typeface="Segoe UI" pitchFamily="34" charset="0"/>
            </a:endParaRPr>
          </a:p>
        </p:txBody>
      </p:sp>
      <p:sp>
        <p:nvSpPr>
          <p:cNvPr id="5" name="Objaśnienie prostokątne zaokrąglone 4"/>
          <p:cNvSpPr/>
          <p:nvPr/>
        </p:nvSpPr>
        <p:spPr>
          <a:xfrm>
            <a:off x="1907704" y="1052736"/>
            <a:ext cx="6840760" cy="972688"/>
          </a:xfrm>
          <a:prstGeom prst="wedgeRoundRectCallout">
            <a:avLst>
              <a:gd name="adj1" fmla="val 2510"/>
              <a:gd name="adj2" fmla="val 9347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potrzeba dalszej decentralizacji </a:t>
            </a:r>
            <a:r>
              <a:rPr lang="pl-PL" sz="2800" b="1" dirty="0" smtClean="0"/>
              <a:t>zadań</a:t>
            </a:r>
            <a:br>
              <a:rPr lang="pl-PL" sz="2800" b="1" dirty="0" smtClean="0"/>
            </a:br>
            <a:r>
              <a:rPr lang="pl-PL" sz="2800" b="1" dirty="0" smtClean="0"/>
              <a:t>i </a:t>
            </a:r>
            <a:r>
              <a:rPr lang="pl-PL" sz="2800" b="1" dirty="0"/>
              <a:t>przekazania </a:t>
            </a:r>
            <a:r>
              <a:rPr lang="pl-PL" sz="2800" b="1" dirty="0" smtClean="0"/>
              <a:t>majątku!</a:t>
            </a:r>
            <a:endParaRPr lang="pl-PL" sz="2800" b="1" dirty="0"/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395536" y="2492896"/>
            <a:ext cx="6840760" cy="972688"/>
          </a:xfrm>
          <a:prstGeom prst="wedgeRoundRectCallout">
            <a:avLst>
              <a:gd name="adj1" fmla="val 45404"/>
              <a:gd name="adj2" fmla="val 6401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których </a:t>
            </a:r>
            <a:r>
              <a:rPr lang="pl-PL" sz="2800" b="1" dirty="0"/>
              <a:t>nie powinno się </a:t>
            </a:r>
            <a:r>
              <a:rPr lang="pl-PL" sz="2800" b="1" dirty="0" smtClean="0"/>
              <a:t>demontować!</a:t>
            </a:r>
            <a:endParaRPr lang="pl-PL" sz="2800" b="1" dirty="0"/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2060104" y="4688560"/>
            <a:ext cx="6840760" cy="972688"/>
          </a:xfrm>
          <a:prstGeom prst="wedgeRoundRectCallout">
            <a:avLst>
              <a:gd name="adj1" fmla="val 2510"/>
              <a:gd name="adj2" fmla="val 9347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najważniejsze </a:t>
            </a:r>
            <a:r>
              <a:rPr lang="pl-PL" sz="2800" b="1" dirty="0" smtClean="0"/>
              <a:t>decyzje</a:t>
            </a:r>
            <a:br>
              <a:rPr lang="pl-PL" sz="2800" b="1" dirty="0" smtClean="0"/>
            </a:br>
            <a:r>
              <a:rPr lang="pl-PL" sz="2800" b="1" dirty="0" smtClean="0"/>
              <a:t>zapadają </a:t>
            </a:r>
            <a:r>
              <a:rPr lang="pl-PL" sz="2800" b="1" dirty="0"/>
              <a:t>wciąż na szczeblu </a:t>
            </a:r>
            <a:r>
              <a:rPr lang="pl-PL" sz="2800" b="1" dirty="0" smtClean="0"/>
              <a:t>centralnym!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1746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otolia_34123200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04651"/>
            <a:ext cx="6180733" cy="61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Light" pitchFamily="34" charset="0"/>
              </a:rPr>
              <a:t>PAŃSTWO SILNE SAMORZĄDAMI</a:t>
            </a:r>
            <a:endParaRPr lang="pl-PL" dirty="0">
              <a:latin typeface="Segoe UI Light" pitchFamily="34" charset="0"/>
            </a:endParaRPr>
          </a:p>
        </p:txBody>
      </p:sp>
      <p:sp>
        <p:nvSpPr>
          <p:cNvPr id="3" name="Objaśnienie prostokątne 2"/>
          <p:cNvSpPr/>
          <p:nvPr/>
        </p:nvSpPr>
        <p:spPr>
          <a:xfrm>
            <a:off x="3923928" y="4941168"/>
            <a:ext cx="4968552" cy="1584176"/>
          </a:xfrm>
          <a:prstGeom prst="wedgeRectCallout">
            <a:avLst>
              <a:gd name="adj1" fmla="val -67604"/>
              <a:gd name="adj2" fmla="val 2612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Fundamentem:</a:t>
            </a:r>
            <a:br>
              <a:rPr lang="pl-PL" sz="2400" b="1" dirty="0" smtClean="0"/>
            </a:br>
            <a:r>
              <a:rPr lang="pl-PL" sz="2400" b="1" dirty="0" smtClean="0"/>
              <a:t>dziedzictwo </a:t>
            </a:r>
            <a:r>
              <a:rPr lang="pl-PL" sz="2400" b="1" dirty="0"/>
              <a:t>kulturowe, społeczeństwo obywatelskie, społeczeństwo informacyjne</a:t>
            </a:r>
          </a:p>
        </p:txBody>
      </p:sp>
      <p:sp>
        <p:nvSpPr>
          <p:cNvPr id="5" name="Objaśnienie prostokątne 4"/>
          <p:cNvSpPr/>
          <p:nvPr/>
        </p:nvSpPr>
        <p:spPr>
          <a:xfrm>
            <a:off x="3923928" y="3068960"/>
            <a:ext cx="4968552" cy="1584176"/>
          </a:xfrm>
          <a:prstGeom prst="wedgeRectCallout">
            <a:avLst>
              <a:gd name="adj1" fmla="val -64820"/>
              <a:gd name="adj2" fmla="val 25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Nie </a:t>
            </a:r>
            <a:r>
              <a:rPr lang="pl-PL" sz="2400" b="1" dirty="0"/>
              <a:t>będzie </a:t>
            </a:r>
            <a:r>
              <a:rPr lang="pl-PL" sz="2400" b="1" dirty="0" smtClean="0"/>
              <a:t>silnego,</a:t>
            </a:r>
            <a:br>
              <a:rPr lang="pl-PL" sz="2400" b="1" dirty="0" smtClean="0"/>
            </a:br>
            <a:r>
              <a:rPr lang="pl-PL" sz="2400" b="1" dirty="0" smtClean="0"/>
              <a:t>nowoczesnego państwa</a:t>
            </a:r>
            <a:br>
              <a:rPr lang="pl-PL" sz="2400" b="1" dirty="0" smtClean="0"/>
            </a:br>
            <a:r>
              <a:rPr lang="pl-PL" sz="2400" b="1" dirty="0" smtClean="0"/>
              <a:t>bez </a:t>
            </a:r>
            <a:r>
              <a:rPr lang="pl-PL" sz="2400" b="1" dirty="0"/>
              <a:t>silnych wspólnot samorządowych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64088" y="1052736"/>
            <a:ext cx="3528392" cy="1872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Państwo oparte na współpracy administracji rządowej i samorządowej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047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463031"/>
            <a:ext cx="8496944" cy="1470025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Segoe UI Light" pitchFamily="34" charset="0"/>
              </a:rPr>
              <a:t>DZIĘKUJĘ ZA UWAGĘ</a:t>
            </a:r>
            <a:endParaRPr lang="pl-PL" sz="3600" dirty="0">
              <a:latin typeface="Segoe UI Light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3768" y="5589240"/>
            <a:ext cx="4248472" cy="720080"/>
          </a:xfrm>
        </p:spPr>
        <p:txBody>
          <a:bodyPr>
            <a:normAutofit fontScale="77500" lnSpcReduction="20000"/>
          </a:bodyPr>
          <a:lstStyle/>
          <a:p>
            <a:r>
              <a:rPr lang="pl-P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Marek Tramś</a:t>
            </a:r>
          </a:p>
          <a:p>
            <a:r>
              <a:rPr lang="pl-P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Prezes Zarządu ZPP</a:t>
            </a:r>
            <a:endParaRPr lang="pl-PL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8" name="Picture 4" descr="C:\Users\user\Documents\logotypy\logo_ZPP k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5677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27584" y="4355812"/>
            <a:ext cx="7560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Segoe UI Light" pitchFamily="34" charset="0"/>
              </a:rPr>
              <a:t>XV Zgromadzenie Ogólne Związku Powiatów Polskich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latin typeface="Segoe UI Light" pitchFamily="34" charset="0"/>
              </a:rPr>
              <a:t>Ossa, 13 kwietnia 2012 roku</a:t>
            </a:r>
            <a:endParaRPr lang="pl-PL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Light" pitchFamily="34" charset="0"/>
              </a:rPr>
              <a:t>IDEA REFORMY USTROJOWEJ</a:t>
            </a:r>
            <a:endParaRPr lang="pl-PL" dirty="0">
              <a:latin typeface="Segoe U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„Wprowadzenie </a:t>
            </a:r>
            <a:r>
              <a:rPr lang="pl-PL" sz="2100" b="1" i="1" dirty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samorządowego powiatu to powrót do tradycyjnych istniejących wspólnot, to przekazanie tym wspólnotom tych wszystkich zadań lokalnych, których nie przejęły dotychczas </a:t>
            </a: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gminy.</a:t>
            </a:r>
          </a:p>
          <a:p>
            <a:pPr marL="0" indent="0">
              <a:buNone/>
            </a:pPr>
            <a:r>
              <a:rPr lang="pl-PL" sz="2100" b="1" i="1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  <a:t>Podział </a:t>
            </a:r>
            <a:r>
              <a:rPr lang="pl-PL" sz="2100" b="1" i="1" dirty="0">
                <a:latin typeface="Batang" pitchFamily="18" charset="-127"/>
                <a:ea typeface="Batang" pitchFamily="18" charset="-127"/>
                <a:cs typeface="Segoe UI" pitchFamily="34" charset="0"/>
              </a:rPr>
              <a:t>kraju na powiaty to mapa rzeczywistych więzi lokalnych, które przecież wszyscy doskonale </a:t>
            </a:r>
            <a:r>
              <a:rPr lang="pl-PL" sz="2100" b="1" i="1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  <a:t>znamy</a:t>
            </a:r>
            <a:br>
              <a:rPr lang="pl-PL" sz="2100" b="1" i="1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</a:br>
            <a:r>
              <a:rPr lang="pl-PL" sz="2100" b="1" i="1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  <a:t>i </a:t>
            </a:r>
            <a:r>
              <a:rPr lang="pl-PL" sz="2100" b="1" i="1" dirty="0">
                <a:latin typeface="Batang" pitchFamily="18" charset="-127"/>
                <a:ea typeface="Batang" pitchFamily="18" charset="-127"/>
                <a:cs typeface="Segoe UI" pitchFamily="34" charset="0"/>
              </a:rPr>
              <a:t>odczuwamy, szczególnie w małych miejscowościach i wsiach. </a:t>
            </a:r>
            <a:endParaRPr lang="pl-PL" sz="2100" b="1" i="1" dirty="0" smtClean="0">
              <a:latin typeface="Batang" pitchFamily="18" charset="-127"/>
              <a:ea typeface="Batang" pitchFamily="18" charset="-127"/>
              <a:cs typeface="Segoe UI" pitchFamily="34" charset="0"/>
            </a:endParaRPr>
          </a:p>
          <a:p>
            <a:pPr marL="0" indent="0">
              <a:buNone/>
            </a:pP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To </a:t>
            </a:r>
            <a:r>
              <a:rPr lang="pl-PL" sz="2100" b="1" i="1" dirty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one w naturalny sposób skupiały </a:t>
            </a: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się </a:t>
            </a:r>
            <a:r>
              <a:rPr lang="pl-PL" sz="2100" b="1" i="1" dirty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wokół </a:t>
            </a: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ośrodków,</a:t>
            </a:r>
            <a:b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</a:b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które </a:t>
            </a:r>
            <a:r>
              <a:rPr lang="pl-PL" sz="2100" b="1" i="1" dirty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od setek lat stanowiły dla nich centra życia społecznego, kulturalnego i gospodarczego. W tych właśnie miejscowościach zasiądą przyszłe samorządowe władze </a:t>
            </a: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powiatowe. </a:t>
            </a:r>
            <a:b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</a:b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Tam </a:t>
            </a:r>
            <a:r>
              <a:rPr lang="pl-PL" sz="2100" b="1" i="1" dirty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decydować się będzie o działaniu szkół czy szpitali</a:t>
            </a:r>
            <a:r>
              <a:rPr lang="pl-PL" sz="2100" b="1" i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.”</a:t>
            </a:r>
            <a:endParaRPr lang="pl-PL" sz="2100" b="1" i="1" dirty="0">
              <a:solidFill>
                <a:srgbClr val="003399"/>
              </a:solidFill>
              <a:latin typeface="Batang" pitchFamily="18" charset="-127"/>
              <a:ea typeface="Batang" pitchFamily="18" charset="-127"/>
              <a:cs typeface="Segoe U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134076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333399"/>
                </a:solidFill>
                <a:latin typeface="Batang" pitchFamily="18" charset="-127"/>
                <a:ea typeface="Batang" pitchFamily="18" charset="-127"/>
                <a:cs typeface="Segoe UI" pitchFamily="34" charset="0"/>
              </a:rPr>
              <a:t>Jerzy Buzek, Prezes Rady Ministrów</a:t>
            </a:r>
            <a:r>
              <a:rPr lang="pl-PL" sz="2000" b="1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  <a:t/>
            </a:r>
            <a:br>
              <a:rPr lang="pl-PL" sz="2000" b="1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</a:br>
            <a:r>
              <a:rPr lang="pl-PL" sz="2000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  <a:t>wypowiedź z 5 </a:t>
            </a:r>
            <a:r>
              <a:rPr lang="pl-PL" sz="2000" dirty="0">
                <a:latin typeface="Batang" pitchFamily="18" charset="-127"/>
                <a:ea typeface="Batang" pitchFamily="18" charset="-127"/>
                <a:cs typeface="Segoe UI" pitchFamily="34" charset="0"/>
              </a:rPr>
              <a:t>lutego </a:t>
            </a:r>
            <a:r>
              <a:rPr lang="pl-PL" sz="2000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  <a:t>1998</a:t>
            </a:r>
            <a:r>
              <a:rPr lang="pl-PL" sz="2000" dirty="0">
                <a:latin typeface="Batang" pitchFamily="18" charset="-127"/>
                <a:ea typeface="Batang" pitchFamily="18" charset="-127"/>
                <a:cs typeface="Segoe UI" pitchFamily="34" charset="0"/>
              </a:rPr>
              <a:t> </a:t>
            </a:r>
            <a:r>
              <a:rPr lang="pl-PL" sz="2000" dirty="0" smtClean="0">
                <a:latin typeface="Batang" pitchFamily="18" charset="-127"/>
                <a:ea typeface="Batang" pitchFamily="18" charset="-127"/>
                <a:cs typeface="Segoe UI" pitchFamily="34" charset="0"/>
              </a:rPr>
              <a:t>roku</a:t>
            </a:r>
            <a:endParaRPr lang="pl-PL" sz="2000" dirty="0">
              <a:latin typeface="Batang" pitchFamily="18" charset="-127"/>
              <a:ea typeface="Batang" pitchFamily="18" charset="-127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Light" pitchFamily="34" charset="0"/>
              </a:rPr>
              <a:t>MODEL POWIATU</a:t>
            </a:r>
            <a:endParaRPr lang="pl-PL" dirty="0">
              <a:latin typeface="Segoe UI Light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29361780"/>
              </p:ext>
            </p:extLst>
          </p:nvPr>
        </p:nvGraphicFramePr>
        <p:xfrm>
          <a:off x="179512" y="2385470"/>
          <a:ext cx="4320480" cy="248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323528" y="1412776"/>
            <a:ext cx="3960440" cy="8155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ZAŁOŻENIA – 1998 rok</a:t>
            </a:r>
            <a:endParaRPr lang="pl-PL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585068915"/>
              </p:ext>
            </p:extLst>
          </p:nvPr>
        </p:nvGraphicFramePr>
        <p:xfrm>
          <a:off x="4644008" y="4113662"/>
          <a:ext cx="4392488" cy="248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Prostokąt zaokrąglony 13"/>
          <p:cNvSpPr/>
          <p:nvPr/>
        </p:nvSpPr>
        <p:spPr>
          <a:xfrm>
            <a:off x="4932040" y="3140968"/>
            <a:ext cx="3960440" cy="8155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STAN OBECNY – 2012 rok</a:t>
            </a:r>
            <a:endParaRPr lang="pl-PL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74222"/>
            <a:ext cx="2016224" cy="192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23528" y="522920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Segoe UI" pitchFamily="34" charset="0"/>
                <a:ea typeface="Segoe UI" pitchFamily="34" charset="0"/>
                <a:cs typeface="Segoe UI" pitchFamily="34" charset="0"/>
              </a:rPr>
              <a:t>Ze względu na geograficzne zróżnicowanie sieci </a:t>
            </a:r>
            <a:r>
              <a:rPr lang="pl-P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osadniczej</a:t>
            </a:r>
            <a:br>
              <a:rPr lang="pl-P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pl-P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nie </a:t>
            </a:r>
            <a:r>
              <a:rPr lang="pl-PL" dirty="0">
                <a:latin typeface="Segoe UI" pitchFamily="34" charset="0"/>
                <a:ea typeface="Segoe UI" pitchFamily="34" charset="0"/>
                <a:cs typeface="Segoe UI" pitchFamily="34" charset="0"/>
              </a:rPr>
              <a:t>wszystkie </a:t>
            </a:r>
            <a:r>
              <a:rPr lang="pl-P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powiaty utworzone</a:t>
            </a:r>
            <a:br>
              <a:rPr lang="pl-P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pl-P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 1998 i 2002 roku mogły </a:t>
            </a:r>
            <a:r>
              <a:rPr lang="pl-PL" dirty="0">
                <a:latin typeface="Segoe UI" pitchFamily="34" charset="0"/>
                <a:ea typeface="Segoe UI" pitchFamily="34" charset="0"/>
                <a:cs typeface="Segoe UI" pitchFamily="34" charset="0"/>
              </a:rPr>
              <a:t>spełnić wszystkie </a:t>
            </a:r>
            <a:r>
              <a:rPr lang="pl-PL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wymienione warunki</a:t>
            </a:r>
            <a:endParaRPr lang="pl-PL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Graphic spid="13" grpId="0">
        <p:bldAsOne/>
      </p:bldGraphic>
      <p:bldP spid="14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Segoe UI Light" pitchFamily="34" charset="0"/>
              </a:rPr>
              <a:t>POWIATY WSZYSTKIE WAŻNE</a:t>
            </a:r>
            <a:endParaRPr lang="pl-PL" dirty="0">
              <a:latin typeface="Segoe UI Ligh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90564986"/>
              </p:ext>
            </p:extLst>
          </p:nvPr>
        </p:nvGraphicFramePr>
        <p:xfrm>
          <a:off x="0" y="1597248"/>
          <a:ext cx="4788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5900901"/>
              </p:ext>
            </p:extLst>
          </p:nvPr>
        </p:nvGraphicFramePr>
        <p:xfrm>
          <a:off x="4248472" y="1597248"/>
          <a:ext cx="4788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019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Light" pitchFamily="34" charset="0"/>
              </a:rPr>
              <a:t>WSPÓLNOTA POWIATOWA</a:t>
            </a:r>
            <a:endParaRPr lang="pl-PL" dirty="0">
              <a:latin typeface="Segoe UI Light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07504" y="5520916"/>
            <a:ext cx="2160240" cy="50405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Policja i PSP</a:t>
            </a:r>
            <a:endParaRPr lang="pl-PL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107504" y="6165304"/>
            <a:ext cx="2160240" cy="504056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Powiatowe inspekcje</a:t>
            </a:r>
            <a:endParaRPr lang="pl-PL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339752" y="5517232"/>
            <a:ext cx="216024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Sądy i prokuratury rejonowe</a:t>
            </a:r>
            <a:endParaRPr lang="pl-PL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339752" y="6165304"/>
            <a:ext cx="216024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Administracja skarbowa i </a:t>
            </a:r>
            <a:r>
              <a:rPr lang="pl-PL" sz="14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ubezp</a:t>
            </a:r>
            <a:r>
              <a:rPr lang="pl-PL" sz="1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pl-PL" sz="1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4572000" y="5517232"/>
            <a:ext cx="2160240" cy="50405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Ratownictwo medyczne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000" y="6165304"/>
            <a:ext cx="2160240" cy="50405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Poczty, kina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6804248" y="5517232"/>
            <a:ext cx="2160240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Dworce kolejowe</a:t>
            </a:r>
            <a:br>
              <a:rPr lang="pl-PL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pl-PL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i autobusowe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6804248" y="6165304"/>
            <a:ext cx="2160240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Połączenia kolejowe</a:t>
            </a:r>
            <a:br>
              <a:rPr lang="pl-PL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pl-PL" sz="1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i drogowe</a:t>
            </a:r>
          </a:p>
        </p:txBody>
      </p:sp>
      <p:pic>
        <p:nvPicPr>
          <p:cNvPr id="1026" name="Picture 2" descr="C:\Users\user\Desktop\DOMEK_zerow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46" y="956247"/>
            <a:ext cx="6992838" cy="45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1506"/>
            <a:ext cx="6984776" cy="45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46" y="956247"/>
            <a:ext cx="6992838" cy="45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1506"/>
            <a:ext cx="6984776" cy="45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4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1505"/>
            <a:ext cx="6984776" cy="45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5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1505"/>
            <a:ext cx="6984776" cy="45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6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1505"/>
            <a:ext cx="6984776" cy="45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7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34322"/>
            <a:ext cx="7026452" cy="45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8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1505"/>
            <a:ext cx="6984776" cy="45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Segoe UI Light" pitchFamily="34" charset="0"/>
              </a:rPr>
              <a:t>OGRANICZENIA TRANSPORTOWE</a:t>
            </a:r>
            <a:endParaRPr lang="pl-PL" dirty="0">
              <a:latin typeface="Segoe UI Ligh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3544185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079C8-D45A-4C4E-8E68-8DE33F47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12079C8-D45A-4C4E-8E68-8DE33F474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12079C8-D45A-4C4E-8E68-8DE33F47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12079C8-D45A-4C4E-8E68-8DE33F47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B80C79-3560-497C-B2B2-1CAE51E87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4B80C79-3560-497C-B2B2-1CAE51E87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4B80C79-3560-497C-B2B2-1CAE51E87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4B80C79-3560-497C-B2B2-1CAE51E87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6280F-4565-4935-9CA2-32F9A22A8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0416280F-4565-4935-9CA2-32F9A22A8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0416280F-4565-4935-9CA2-32F9A22A8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0416280F-4565-4935-9CA2-32F9A22A8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01A32-CE90-43A5-B350-B632720A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C4601A32-CE90-43A5-B350-B632720A3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C4601A32-CE90-43A5-B350-B632720A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C4601A32-CE90-43A5-B350-B632720A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ED6D7-1EF5-435B-96CC-0DD6C2AC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030ED6D7-1EF5-435B-96CC-0DD6C2AC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30ED6D7-1EF5-435B-96CC-0DD6C2AC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30ED6D7-1EF5-435B-96CC-0DD6C2AC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BD7E6-2C41-4EA2-913C-2918D4FEF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6F7BD7E6-2C41-4EA2-913C-2918D4FEF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6F7BD7E6-2C41-4EA2-913C-2918D4FEF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F7BD7E6-2C41-4EA2-913C-2918D4FEF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797D5-5A5F-452C-92E1-D3633D46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B9A797D5-5A5F-452C-92E1-D3633D46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B9A797D5-5A5F-452C-92E1-D3633D46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B9A797D5-5A5F-452C-92E1-D3633D46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D2485-2D5D-4B9C-8EC4-78E5855F1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310D2485-2D5D-4B9C-8EC4-78E5855F1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310D2485-2D5D-4B9C-8EC4-78E5855F1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310D2485-2D5D-4B9C-8EC4-78E5855F1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8CB07-F234-4D38-88CE-1B70F857D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6178CB07-F234-4D38-88CE-1B70F857D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178CB07-F234-4D38-88CE-1B70F857D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6178CB07-F234-4D38-88CE-1B70F857D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3ADC80-59C1-4AEE-BCBA-32097F178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923ADC80-59C1-4AEE-BCBA-32097F178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23ADC80-59C1-4AEE-BCBA-32097F178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923ADC80-59C1-4AEE-BCBA-32097F178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5AC721-01D8-4B3C-928E-2F8AB5090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D5AC721-01D8-4B3C-928E-2F8AB5090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D5AC721-01D8-4B3C-928E-2F8AB5090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D5AC721-01D8-4B3C-928E-2F8AB5090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3230923" y="5226560"/>
            <a:ext cx="2554499" cy="13707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Light" pitchFamily="34" charset="0"/>
              </a:rPr>
              <a:t>ADMINISTRACJA ZESPOLONA</a:t>
            </a:r>
            <a:endParaRPr lang="pl-PL" dirty="0">
              <a:latin typeface="Segoe UI Light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75293"/>
              </p:ext>
            </p:extLst>
          </p:nvPr>
        </p:nvGraphicFramePr>
        <p:xfrm>
          <a:off x="457200" y="2060848"/>
          <a:ext cx="2606204" cy="139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67544" y="1412776"/>
            <a:ext cx="255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1998 rok</a:t>
            </a:r>
            <a:endParaRPr lang="pl-PL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2826526" y="1340768"/>
            <a:ext cx="737362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/>
          <p:cNvGrpSpPr/>
          <p:nvPr/>
        </p:nvGrpSpPr>
        <p:grpSpPr>
          <a:xfrm>
            <a:off x="3272284" y="2060848"/>
            <a:ext cx="2595860" cy="1412153"/>
            <a:chOff x="2816869" y="1556904"/>
            <a:chExt cx="2595860" cy="1412153"/>
          </a:xfrm>
          <a:scene3d>
            <a:camera prst="orthographicFront"/>
            <a:lightRig rig="flat" dir="t"/>
          </a:scene3d>
        </p:grpSpPr>
        <p:sp>
          <p:nvSpPr>
            <p:cNvPr id="14" name="Prostokąt zaokrąglony 13"/>
            <p:cNvSpPr/>
            <p:nvPr/>
          </p:nvSpPr>
          <p:spPr>
            <a:xfrm>
              <a:off x="2816869" y="1556904"/>
              <a:ext cx="2595860" cy="141215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858230" y="1598265"/>
              <a:ext cx="2513138" cy="1329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00" kern="1200" dirty="0" smtClean="0"/>
                <a:t>Powiatowy Inspektorat Nadzoru Budowlanego</a:t>
              </a:r>
              <a:endParaRPr lang="pl-PL" sz="2100" kern="1200" dirty="0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6092809" y="2060848"/>
            <a:ext cx="2595860" cy="1412153"/>
            <a:chOff x="5630782" y="1556904"/>
            <a:chExt cx="2595860" cy="1412153"/>
          </a:xfrm>
          <a:scene3d>
            <a:camera prst="orthographicFront"/>
            <a:lightRig rig="flat" dir="t"/>
          </a:scene3d>
        </p:grpSpPr>
        <p:sp>
          <p:nvSpPr>
            <p:cNvPr id="17" name="Prostokąt zaokrąglony 16"/>
            <p:cNvSpPr/>
            <p:nvPr/>
          </p:nvSpPr>
          <p:spPr>
            <a:xfrm>
              <a:off x="5630782" y="1556904"/>
              <a:ext cx="2595860" cy="141215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5672143" y="1598265"/>
              <a:ext cx="2513138" cy="1329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00" kern="1200" dirty="0" smtClean="0"/>
                <a:t>Powiatowa Stacja Sanitarno-Epidemiologiczna</a:t>
              </a:r>
              <a:endParaRPr lang="pl-PL" sz="2100" kern="120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67544" y="3645024"/>
            <a:ext cx="2595860" cy="1412153"/>
            <a:chOff x="2957" y="3112851"/>
            <a:chExt cx="2595860" cy="1412153"/>
          </a:xfrm>
          <a:solidFill>
            <a:srgbClr val="0000FF"/>
          </a:solidFill>
          <a:scene3d>
            <a:camera prst="orthographicFront"/>
            <a:lightRig rig="flat" dir="t"/>
          </a:scene3d>
        </p:grpSpPr>
        <p:sp>
          <p:nvSpPr>
            <p:cNvPr id="20" name="Prostokąt zaokrąglony 19"/>
            <p:cNvSpPr/>
            <p:nvPr/>
          </p:nvSpPr>
          <p:spPr>
            <a:xfrm>
              <a:off x="2957" y="3112851"/>
              <a:ext cx="2595860" cy="141215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44318" y="3154212"/>
              <a:ext cx="2513138" cy="13294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00" kern="1200" dirty="0" smtClean="0"/>
                <a:t>Komenda Powiatowa Państwowej Straży Pożarnej</a:t>
              </a:r>
              <a:endParaRPr lang="pl-PL" i="1" kern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230923" y="3637811"/>
            <a:ext cx="2595860" cy="1412153"/>
            <a:chOff x="2816869" y="3112851"/>
            <a:chExt cx="2595860" cy="1412153"/>
          </a:xfrm>
          <a:scene3d>
            <a:camera prst="orthographicFront"/>
            <a:lightRig rig="flat" dir="t"/>
          </a:scene3d>
        </p:grpSpPr>
        <p:sp>
          <p:nvSpPr>
            <p:cNvPr id="23" name="Prostokąt zaokrąglony 22"/>
            <p:cNvSpPr/>
            <p:nvPr/>
          </p:nvSpPr>
          <p:spPr>
            <a:xfrm>
              <a:off x="2816869" y="3112851"/>
              <a:ext cx="2595860" cy="1412153"/>
            </a:xfrm>
            <a:prstGeom prst="roundRect">
              <a:avLst>
                <a:gd name="adj" fmla="val 10000"/>
              </a:avLst>
            </a:prstGeom>
            <a:solidFill>
              <a:srgbClr val="333399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rostokąt 23"/>
            <p:cNvSpPr/>
            <p:nvPr/>
          </p:nvSpPr>
          <p:spPr>
            <a:xfrm>
              <a:off x="2858230" y="3154212"/>
              <a:ext cx="2513138" cy="1329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00" kern="1200" dirty="0" smtClean="0"/>
                <a:t>Powiatowa Komenda Policji</a:t>
              </a:r>
              <a:endParaRPr lang="pl-PL" sz="2100" kern="1200" dirty="0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6080596" y="3631670"/>
            <a:ext cx="2595860" cy="1412153"/>
            <a:chOff x="5630782" y="3112851"/>
            <a:chExt cx="2595860" cy="1412153"/>
          </a:xfrm>
          <a:scene3d>
            <a:camera prst="orthographicFront"/>
            <a:lightRig rig="flat" dir="t"/>
          </a:scene3d>
        </p:grpSpPr>
        <p:sp>
          <p:nvSpPr>
            <p:cNvPr id="26" name="Prostokąt zaokrąglony 25"/>
            <p:cNvSpPr/>
            <p:nvPr/>
          </p:nvSpPr>
          <p:spPr>
            <a:xfrm>
              <a:off x="5630782" y="3112851"/>
              <a:ext cx="2595860" cy="141215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rostokąt 26"/>
            <p:cNvSpPr/>
            <p:nvPr/>
          </p:nvSpPr>
          <p:spPr>
            <a:xfrm>
              <a:off x="5672143" y="3154212"/>
              <a:ext cx="2513138" cy="1329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00" kern="1200" dirty="0" smtClean="0"/>
                <a:t>Powiatowa Inspekcja Weterynaryjna</a:t>
              </a:r>
              <a:endParaRPr lang="pl-PL" sz="2100" kern="1200" dirty="0"/>
            </a:p>
          </p:txBody>
        </p:sp>
      </p:grpSp>
      <p:sp>
        <p:nvSpPr>
          <p:cNvPr id="28" name="pole tekstowe 27"/>
          <p:cNvSpPr txBox="1"/>
          <p:nvPr/>
        </p:nvSpPr>
        <p:spPr>
          <a:xfrm>
            <a:off x="3296710" y="1412776"/>
            <a:ext cx="257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demontaż</a:t>
            </a:r>
            <a:endParaRPr lang="pl-PL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Strzałka w prawo 29"/>
          <p:cNvSpPr/>
          <p:nvPr/>
        </p:nvSpPr>
        <p:spPr>
          <a:xfrm>
            <a:off x="5634838" y="1340768"/>
            <a:ext cx="737362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34170" y="1412776"/>
            <a:ext cx="251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przyszłość</a:t>
            </a:r>
            <a:endParaRPr lang="pl-PL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6" name="Grupa 35"/>
          <p:cNvGrpSpPr/>
          <p:nvPr/>
        </p:nvGrpSpPr>
        <p:grpSpPr>
          <a:xfrm>
            <a:off x="6092809" y="2060848"/>
            <a:ext cx="2595860" cy="1412153"/>
            <a:chOff x="2957" y="1556904"/>
            <a:chExt cx="2595860" cy="1412153"/>
          </a:xfrm>
          <a:scene3d>
            <a:camera prst="orthographicFront"/>
            <a:lightRig rig="flat" dir="t"/>
          </a:scene3d>
        </p:grpSpPr>
        <p:sp>
          <p:nvSpPr>
            <p:cNvPr id="37" name="Prostokąt zaokrąglony 36"/>
            <p:cNvSpPr/>
            <p:nvPr/>
          </p:nvSpPr>
          <p:spPr>
            <a:xfrm>
              <a:off x="2957" y="1556904"/>
              <a:ext cx="2595860" cy="141215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rostokąt 37"/>
            <p:cNvSpPr/>
            <p:nvPr/>
          </p:nvSpPr>
          <p:spPr>
            <a:xfrm>
              <a:off x="44318" y="1598265"/>
              <a:ext cx="2513138" cy="1329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kern="1200" dirty="0" smtClean="0"/>
                <a:t>Powiatowy Urząd Pracy</a:t>
              </a:r>
              <a:endParaRPr lang="pl-PL" sz="2200" kern="1200" dirty="0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467544" y="5185199"/>
            <a:ext cx="2595860" cy="1412153"/>
            <a:chOff x="5630782" y="1556904"/>
            <a:chExt cx="2595860" cy="1412153"/>
          </a:xfrm>
          <a:scene3d>
            <a:camera prst="orthographicFront"/>
            <a:lightRig rig="flat" dir="t"/>
          </a:scene3d>
        </p:grpSpPr>
        <p:sp>
          <p:nvSpPr>
            <p:cNvPr id="40" name="Prostokąt zaokrąglony 39"/>
            <p:cNvSpPr/>
            <p:nvPr/>
          </p:nvSpPr>
          <p:spPr>
            <a:xfrm>
              <a:off x="5630782" y="1556904"/>
              <a:ext cx="2595860" cy="141215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rostokąt 40"/>
            <p:cNvSpPr/>
            <p:nvPr/>
          </p:nvSpPr>
          <p:spPr>
            <a:xfrm>
              <a:off x="5672143" y="1598265"/>
              <a:ext cx="2513138" cy="1329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kern="1200" dirty="0" smtClean="0"/>
                <a:t>Powiatowa Stacja Sanitarno-Epidemiologiczna</a:t>
              </a:r>
              <a:endParaRPr lang="pl-PL" sz="2200" kern="1200" dirty="0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6080596" y="5185199"/>
            <a:ext cx="2595860" cy="1412153"/>
            <a:chOff x="5630782" y="1556904"/>
            <a:chExt cx="2595860" cy="1412153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43" name="Prostokąt zaokrąglony 42"/>
            <p:cNvSpPr/>
            <p:nvPr/>
          </p:nvSpPr>
          <p:spPr>
            <a:xfrm>
              <a:off x="5630782" y="1556904"/>
              <a:ext cx="2595860" cy="141215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4" name="Prostokąt 43"/>
            <p:cNvSpPr/>
            <p:nvPr/>
          </p:nvSpPr>
          <p:spPr>
            <a:xfrm>
              <a:off x="5672143" y="1598265"/>
              <a:ext cx="2513138" cy="132943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200" dirty="0"/>
                <a:t>I</a:t>
              </a:r>
              <a:r>
                <a:rPr lang="pl-PL" sz="2200" kern="1200" dirty="0" smtClean="0"/>
                <a:t>nne instytucje powiatowe</a:t>
              </a:r>
              <a:endParaRPr lang="pl-PL" sz="2200" kern="1200" dirty="0"/>
            </a:p>
          </p:txBody>
        </p:sp>
      </p:grpSp>
      <p:sp>
        <p:nvSpPr>
          <p:cNvPr id="48" name="pole tekstowe 47"/>
          <p:cNvSpPr txBox="1"/>
          <p:nvPr/>
        </p:nvSpPr>
        <p:spPr>
          <a:xfrm>
            <a:off x="3313645" y="5427221"/>
            <a:ext cx="2471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Oczekiwany model</a:t>
            </a:r>
            <a:endParaRPr lang="pl-PL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4" grpId="0">
        <p:bldAsOne/>
      </p:bldGraphic>
      <p:bldP spid="5" grpId="0"/>
      <p:bldP spid="8" grpId="0" animBg="1"/>
      <p:bldP spid="28" grpId="0"/>
      <p:bldP spid="30" grpId="0" animBg="1"/>
      <p:bldP spid="3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6492180"/>
              </p:ext>
            </p:extLst>
          </p:nvPr>
        </p:nvGraphicFramePr>
        <p:xfrm>
          <a:off x="251520" y="116632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24"/>
            <a:ext cx="626469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Light" pitchFamily="34" charset="0"/>
              </a:rPr>
              <a:t>WBREW KONSTYTUCJI</a:t>
            </a:r>
            <a:endParaRPr lang="pl-PL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Segoe UI Light" pitchFamily="34" charset="0"/>
              </a:rPr>
              <a:t>DOCHODY</a:t>
            </a:r>
            <a:endParaRPr lang="pl-PL" dirty="0">
              <a:latin typeface="Segoe UI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342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2627784" y="2564904"/>
            <a:ext cx="0" cy="187220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3896115" y="3501008"/>
            <a:ext cx="0" cy="97210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8316416" y="2971455"/>
            <a:ext cx="0" cy="1465657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1796</Words>
  <Application>Microsoft Office PowerPoint</Application>
  <PresentationFormat>Pokaz na ekranie (4:3)</PresentationFormat>
  <Paragraphs>170</Paragraphs>
  <Slides>14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SAMORZĄD POWIATOWY od ambitnych planów do trudnej rzeczywistości</vt:lpstr>
      <vt:lpstr>IDEA REFORMY USTROJOWEJ</vt:lpstr>
      <vt:lpstr>MODEL POWIATU</vt:lpstr>
      <vt:lpstr>POWIATY WSZYSTKIE WAŻNE</vt:lpstr>
      <vt:lpstr>WSPÓLNOTA POWIATOWA</vt:lpstr>
      <vt:lpstr>OGRANICZENIA TRANSPORTOWE</vt:lpstr>
      <vt:lpstr>ADMINISTRACJA ZESPOLONA</vt:lpstr>
      <vt:lpstr>WBREW KONSTYTUCJI</vt:lpstr>
      <vt:lpstr>DOCHODY</vt:lpstr>
      <vt:lpstr>WKŁAD POWIATÓW (PRZYKŁADY) </vt:lpstr>
      <vt:lpstr>ZDROWIE</vt:lpstr>
      <vt:lpstr>OD IDEI DO PRAKTYKI</vt:lpstr>
      <vt:lpstr>PAŃSTWO SILNE SAMORZĄDAMI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Refleksje i rozważania nad przyszłością wspólnot powiatowych</dc:title>
  <dc:creator>user</dc:creator>
  <cp:lastModifiedBy>user</cp:lastModifiedBy>
  <cp:revision>102</cp:revision>
  <dcterms:created xsi:type="dcterms:W3CDTF">2012-03-30T10:08:11Z</dcterms:created>
  <dcterms:modified xsi:type="dcterms:W3CDTF">2012-04-15T09:18:00Z</dcterms:modified>
</cp:coreProperties>
</file>